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23"/>
  </p:notesMasterIdLst>
  <p:handoutMasterIdLst>
    <p:handoutMasterId r:id="rId24"/>
  </p:handoutMasterIdLst>
  <p:sldIdLst>
    <p:sldId id="349" r:id="rId5"/>
    <p:sldId id="357" r:id="rId6"/>
    <p:sldId id="370" r:id="rId7"/>
    <p:sldId id="351" r:id="rId8"/>
    <p:sldId id="369" r:id="rId9"/>
    <p:sldId id="356" r:id="rId10"/>
    <p:sldId id="360" r:id="rId11"/>
    <p:sldId id="358" r:id="rId12"/>
    <p:sldId id="367" r:id="rId13"/>
    <p:sldId id="350" r:id="rId14"/>
    <p:sldId id="355" r:id="rId15"/>
    <p:sldId id="361" r:id="rId16"/>
    <p:sldId id="366" r:id="rId17"/>
    <p:sldId id="353" r:id="rId18"/>
    <p:sldId id="368" r:id="rId19"/>
    <p:sldId id="352" r:id="rId20"/>
    <p:sldId id="371" r:id="rId21"/>
    <p:sldId id="363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8FB5"/>
    <a:srgbClr val="2674A4"/>
    <a:srgbClr val="1B5477"/>
    <a:srgbClr val="BA123E"/>
    <a:srgbClr val="D2D2D1"/>
    <a:srgbClr val="3A669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6E25E649-3F16-4E02-A733-19D2CDBF48F0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14" autoAdjust="0"/>
    <p:restoredTop sz="82086" autoAdjust="0"/>
  </p:normalViewPr>
  <p:slideViewPr>
    <p:cSldViewPr snapToGrid="0">
      <p:cViewPr varScale="1">
        <p:scale>
          <a:sx n="77" d="100"/>
          <a:sy n="77" d="100"/>
        </p:scale>
        <p:origin x="763" y="43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0" d="100"/>
          <a:sy n="60" d="100"/>
        </p:scale>
        <p:origin x="3187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3C7-4997-B459-583B996DB5C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3C7-4997-B459-583B996DB5C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3C7-4997-B459-583B996DB5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918992015"/>
        <c:axId val="1918992431"/>
      </c:lineChart>
      <c:catAx>
        <c:axId val="191899201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18992431"/>
        <c:crosses val="autoZero"/>
        <c:auto val="1"/>
        <c:lblAlgn val="ctr"/>
        <c:lblOffset val="100"/>
        <c:noMultiLvlLbl val="0"/>
      </c:catAx>
      <c:valAx>
        <c:axId val="191899243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1899201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E874762-8A2E-4375-B689-5BF23CCE508A}" type="doc">
      <dgm:prSet loTypeId="urn:microsoft.com/office/officeart/2008/layout/AlternatingHexagons" loCatId="list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endParaRPr lang="en-GB"/>
        </a:p>
      </dgm:t>
    </dgm:pt>
    <dgm:pt modelId="{554A0BDD-FD8A-4CF2-B48D-0CD647861260}">
      <dgm:prSet phldrT="[Text]" phldr="1"/>
      <dgm:spPr/>
      <dgm:t>
        <a:bodyPr/>
        <a:lstStyle/>
        <a:p>
          <a:endParaRPr lang="en-GB"/>
        </a:p>
      </dgm:t>
    </dgm:pt>
    <dgm:pt modelId="{08596421-A3F5-412A-A751-B7693CF1CBC2}" type="parTrans" cxnId="{10F90C21-C4A7-45E9-A350-99EE8E7EACFA}">
      <dgm:prSet/>
      <dgm:spPr/>
      <dgm:t>
        <a:bodyPr/>
        <a:lstStyle/>
        <a:p>
          <a:endParaRPr lang="en-GB"/>
        </a:p>
      </dgm:t>
    </dgm:pt>
    <dgm:pt modelId="{D9EA7F46-4749-4578-81F5-499C0BAF4826}" type="sibTrans" cxnId="{10F90C21-C4A7-45E9-A350-99EE8E7EACFA}">
      <dgm:prSet/>
      <dgm:spPr/>
      <dgm:t>
        <a:bodyPr/>
        <a:lstStyle/>
        <a:p>
          <a:endParaRPr lang="en-GB"/>
        </a:p>
      </dgm:t>
    </dgm:pt>
    <dgm:pt modelId="{E6E3F560-3DDB-424C-8C31-8F86E66C6493}">
      <dgm:prSet phldrT="[Text]" phldr="1"/>
      <dgm:spPr/>
      <dgm:t>
        <a:bodyPr/>
        <a:lstStyle/>
        <a:p>
          <a:endParaRPr lang="en-GB"/>
        </a:p>
      </dgm:t>
    </dgm:pt>
    <dgm:pt modelId="{98A58CC9-D41F-4F07-AA29-DDC28AD5F679}" type="parTrans" cxnId="{D2B2302A-D367-4AC1-BA06-197CA6A4D311}">
      <dgm:prSet/>
      <dgm:spPr/>
      <dgm:t>
        <a:bodyPr/>
        <a:lstStyle/>
        <a:p>
          <a:endParaRPr lang="en-GB"/>
        </a:p>
      </dgm:t>
    </dgm:pt>
    <dgm:pt modelId="{C5B6C4D2-D955-4D38-B80F-51305975781C}" type="sibTrans" cxnId="{D2B2302A-D367-4AC1-BA06-197CA6A4D311}">
      <dgm:prSet/>
      <dgm:spPr/>
      <dgm:t>
        <a:bodyPr/>
        <a:lstStyle/>
        <a:p>
          <a:endParaRPr lang="en-GB"/>
        </a:p>
      </dgm:t>
    </dgm:pt>
    <dgm:pt modelId="{5EEFAB86-E6C6-4F38-9577-B8E52F3E1982}">
      <dgm:prSet phldrT="[Text]" phldr="1"/>
      <dgm:spPr/>
      <dgm:t>
        <a:bodyPr/>
        <a:lstStyle/>
        <a:p>
          <a:endParaRPr lang="en-GB"/>
        </a:p>
      </dgm:t>
    </dgm:pt>
    <dgm:pt modelId="{BAA32C98-5173-4E66-8550-72C7F12AAF44}" type="parTrans" cxnId="{CE56CEBB-1450-4BBF-AA54-D90C338F791E}">
      <dgm:prSet/>
      <dgm:spPr/>
      <dgm:t>
        <a:bodyPr/>
        <a:lstStyle/>
        <a:p>
          <a:endParaRPr lang="en-GB"/>
        </a:p>
      </dgm:t>
    </dgm:pt>
    <dgm:pt modelId="{8406A531-059D-48CC-BD27-92645C74E73B}" type="sibTrans" cxnId="{CE56CEBB-1450-4BBF-AA54-D90C338F791E}">
      <dgm:prSet/>
      <dgm:spPr/>
      <dgm:t>
        <a:bodyPr/>
        <a:lstStyle/>
        <a:p>
          <a:endParaRPr lang="en-GB"/>
        </a:p>
      </dgm:t>
    </dgm:pt>
    <dgm:pt modelId="{E5DC542D-FE81-408A-9BF5-A9193454E90F}">
      <dgm:prSet phldrT="[Text]" phldr="1"/>
      <dgm:spPr/>
      <dgm:t>
        <a:bodyPr/>
        <a:lstStyle/>
        <a:p>
          <a:endParaRPr lang="en-GB"/>
        </a:p>
      </dgm:t>
    </dgm:pt>
    <dgm:pt modelId="{D24DCCDD-BF54-4516-87DB-8EA3CBED6EF8}" type="parTrans" cxnId="{04AE2006-FE27-4EC8-8AB4-12C01B2B105F}">
      <dgm:prSet/>
      <dgm:spPr/>
      <dgm:t>
        <a:bodyPr/>
        <a:lstStyle/>
        <a:p>
          <a:endParaRPr lang="en-GB"/>
        </a:p>
      </dgm:t>
    </dgm:pt>
    <dgm:pt modelId="{1B1B0C47-5157-4065-A1FA-A15CC6797848}" type="sibTrans" cxnId="{04AE2006-FE27-4EC8-8AB4-12C01B2B105F}">
      <dgm:prSet/>
      <dgm:spPr/>
      <dgm:t>
        <a:bodyPr/>
        <a:lstStyle/>
        <a:p>
          <a:endParaRPr lang="en-GB"/>
        </a:p>
      </dgm:t>
    </dgm:pt>
    <dgm:pt modelId="{81A6DD76-1B26-4678-8E89-D8B82BF4A6F7}">
      <dgm:prSet phldrT="[Text]" phldr="1"/>
      <dgm:spPr/>
      <dgm:t>
        <a:bodyPr/>
        <a:lstStyle/>
        <a:p>
          <a:endParaRPr lang="en-GB"/>
        </a:p>
      </dgm:t>
    </dgm:pt>
    <dgm:pt modelId="{EF591DB7-3C07-4D1B-A538-BDFD97C0C084}" type="parTrans" cxnId="{BAE89C61-E132-482F-9AEF-AD9BFA261704}">
      <dgm:prSet/>
      <dgm:spPr/>
      <dgm:t>
        <a:bodyPr/>
        <a:lstStyle/>
        <a:p>
          <a:endParaRPr lang="en-GB"/>
        </a:p>
      </dgm:t>
    </dgm:pt>
    <dgm:pt modelId="{72107580-A2B1-41D4-9076-C098C26224D1}" type="sibTrans" cxnId="{BAE89C61-E132-482F-9AEF-AD9BFA261704}">
      <dgm:prSet/>
      <dgm:spPr/>
      <dgm:t>
        <a:bodyPr/>
        <a:lstStyle/>
        <a:p>
          <a:endParaRPr lang="en-GB"/>
        </a:p>
      </dgm:t>
    </dgm:pt>
    <dgm:pt modelId="{5D72223F-81D0-4528-93BE-C0C7534CA647}">
      <dgm:prSet phldrT="[Text]" phldr="1"/>
      <dgm:spPr/>
      <dgm:t>
        <a:bodyPr/>
        <a:lstStyle/>
        <a:p>
          <a:endParaRPr lang="en-GB"/>
        </a:p>
      </dgm:t>
    </dgm:pt>
    <dgm:pt modelId="{5A84410A-3BE1-4EAA-AE5A-260FC91D7E48}" type="parTrans" cxnId="{3B3923D0-F49B-456C-8C54-73CDA4932522}">
      <dgm:prSet/>
      <dgm:spPr/>
      <dgm:t>
        <a:bodyPr/>
        <a:lstStyle/>
        <a:p>
          <a:endParaRPr lang="en-GB"/>
        </a:p>
      </dgm:t>
    </dgm:pt>
    <dgm:pt modelId="{6F9A89FC-33B7-42E5-81CB-8AFBE97F0628}" type="sibTrans" cxnId="{3B3923D0-F49B-456C-8C54-73CDA4932522}">
      <dgm:prSet/>
      <dgm:spPr/>
      <dgm:t>
        <a:bodyPr/>
        <a:lstStyle/>
        <a:p>
          <a:endParaRPr lang="en-GB"/>
        </a:p>
      </dgm:t>
    </dgm:pt>
    <dgm:pt modelId="{1138497E-1093-42B8-B006-862CF503A74C}" type="pres">
      <dgm:prSet presAssocID="{3E874762-8A2E-4375-B689-5BF23CCE508A}" presName="Name0" presStyleCnt="0">
        <dgm:presLayoutVars>
          <dgm:chMax/>
          <dgm:chPref/>
          <dgm:dir/>
          <dgm:animLvl val="lvl"/>
        </dgm:presLayoutVars>
      </dgm:prSet>
      <dgm:spPr/>
    </dgm:pt>
    <dgm:pt modelId="{53200D6F-B3AF-4ADA-9512-0CB926CA46FC}" type="pres">
      <dgm:prSet presAssocID="{554A0BDD-FD8A-4CF2-B48D-0CD647861260}" presName="composite" presStyleCnt="0"/>
      <dgm:spPr/>
    </dgm:pt>
    <dgm:pt modelId="{7DC608E7-BB0A-4292-BBAD-2ECA4261228D}" type="pres">
      <dgm:prSet presAssocID="{554A0BDD-FD8A-4CF2-B48D-0CD647861260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</dgm:pt>
    <dgm:pt modelId="{8C3EE6F4-7A53-4BEE-B585-D71AF9434BA1}" type="pres">
      <dgm:prSet presAssocID="{554A0BDD-FD8A-4CF2-B48D-0CD647861260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7F1D147E-611C-46E3-BC7B-B0067B0DC71C}" type="pres">
      <dgm:prSet presAssocID="{554A0BDD-FD8A-4CF2-B48D-0CD647861260}" presName="BalanceSpacing" presStyleCnt="0"/>
      <dgm:spPr/>
    </dgm:pt>
    <dgm:pt modelId="{1FE1C158-E7E7-445C-B1D4-04FDC3FD2728}" type="pres">
      <dgm:prSet presAssocID="{554A0BDD-FD8A-4CF2-B48D-0CD647861260}" presName="BalanceSpacing1" presStyleCnt="0"/>
      <dgm:spPr/>
    </dgm:pt>
    <dgm:pt modelId="{3FC20AFA-81CD-44D4-AEF3-3911001C4DF5}" type="pres">
      <dgm:prSet presAssocID="{D9EA7F46-4749-4578-81F5-499C0BAF4826}" presName="Accent1Text" presStyleLbl="node1" presStyleIdx="1" presStyleCnt="6"/>
      <dgm:spPr/>
    </dgm:pt>
    <dgm:pt modelId="{9E59B513-6BD8-4E03-BF5A-A264297DB213}" type="pres">
      <dgm:prSet presAssocID="{D9EA7F46-4749-4578-81F5-499C0BAF4826}" presName="spaceBetweenRectangles" presStyleCnt="0"/>
      <dgm:spPr/>
    </dgm:pt>
    <dgm:pt modelId="{7851EEE8-E8A7-4D0E-97A8-AB256963043A}" type="pres">
      <dgm:prSet presAssocID="{5EEFAB86-E6C6-4F38-9577-B8E52F3E1982}" presName="composite" presStyleCnt="0"/>
      <dgm:spPr/>
    </dgm:pt>
    <dgm:pt modelId="{A83A8220-0442-44C3-9803-30B05C1AA3BC}" type="pres">
      <dgm:prSet presAssocID="{5EEFAB86-E6C6-4F38-9577-B8E52F3E1982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</dgm:pt>
    <dgm:pt modelId="{469D7EBF-0283-4D8A-AB67-C47DB81529D2}" type="pres">
      <dgm:prSet presAssocID="{5EEFAB86-E6C6-4F38-9577-B8E52F3E1982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F3ACA63E-BF8F-4ACF-B6D2-987E31DAE001}" type="pres">
      <dgm:prSet presAssocID="{5EEFAB86-E6C6-4F38-9577-B8E52F3E1982}" presName="BalanceSpacing" presStyleCnt="0"/>
      <dgm:spPr/>
    </dgm:pt>
    <dgm:pt modelId="{1E669CBD-853E-4B4B-827E-D79E54753506}" type="pres">
      <dgm:prSet presAssocID="{5EEFAB86-E6C6-4F38-9577-B8E52F3E1982}" presName="BalanceSpacing1" presStyleCnt="0"/>
      <dgm:spPr/>
    </dgm:pt>
    <dgm:pt modelId="{53F2806E-BFD0-4535-95AC-0D430C6D2240}" type="pres">
      <dgm:prSet presAssocID="{8406A531-059D-48CC-BD27-92645C74E73B}" presName="Accent1Text" presStyleLbl="node1" presStyleIdx="3" presStyleCnt="6"/>
      <dgm:spPr/>
    </dgm:pt>
    <dgm:pt modelId="{98D0A94A-24A0-45B0-ACF1-EE7216EAE0B0}" type="pres">
      <dgm:prSet presAssocID="{8406A531-059D-48CC-BD27-92645C74E73B}" presName="spaceBetweenRectangles" presStyleCnt="0"/>
      <dgm:spPr/>
    </dgm:pt>
    <dgm:pt modelId="{4625CE33-4366-4AEE-8583-5C90404FD0BF}" type="pres">
      <dgm:prSet presAssocID="{81A6DD76-1B26-4678-8E89-D8B82BF4A6F7}" presName="composite" presStyleCnt="0"/>
      <dgm:spPr/>
    </dgm:pt>
    <dgm:pt modelId="{E4F14B59-3416-4A22-9C7F-76AAE23541A4}" type="pres">
      <dgm:prSet presAssocID="{81A6DD76-1B26-4678-8E89-D8B82BF4A6F7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</dgm:pt>
    <dgm:pt modelId="{B59D9ADE-16D1-453D-9F93-11A3C0D44DB0}" type="pres">
      <dgm:prSet presAssocID="{81A6DD76-1B26-4678-8E89-D8B82BF4A6F7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C81C979E-52CF-43F0-BB6D-EAFEB43D943F}" type="pres">
      <dgm:prSet presAssocID="{81A6DD76-1B26-4678-8E89-D8B82BF4A6F7}" presName="BalanceSpacing" presStyleCnt="0"/>
      <dgm:spPr/>
    </dgm:pt>
    <dgm:pt modelId="{B193F8E9-BF5C-48E4-9BDE-4D9D787DC3BE}" type="pres">
      <dgm:prSet presAssocID="{81A6DD76-1B26-4678-8E89-D8B82BF4A6F7}" presName="BalanceSpacing1" presStyleCnt="0"/>
      <dgm:spPr/>
    </dgm:pt>
    <dgm:pt modelId="{FFAD3581-75FF-43AF-B2DF-592D1EFFEB1D}" type="pres">
      <dgm:prSet presAssocID="{72107580-A2B1-41D4-9076-C098C26224D1}" presName="Accent1Text" presStyleLbl="node1" presStyleIdx="5" presStyleCnt="6"/>
      <dgm:spPr/>
    </dgm:pt>
  </dgm:ptLst>
  <dgm:cxnLst>
    <dgm:cxn modelId="{04AE2006-FE27-4EC8-8AB4-12C01B2B105F}" srcId="{5EEFAB86-E6C6-4F38-9577-B8E52F3E1982}" destId="{E5DC542D-FE81-408A-9BF5-A9193454E90F}" srcOrd="0" destOrd="0" parTransId="{D24DCCDD-BF54-4516-87DB-8EA3CBED6EF8}" sibTransId="{1B1B0C47-5157-4065-A1FA-A15CC6797848}"/>
    <dgm:cxn modelId="{1D3FBE0B-A538-4724-8C3C-EC71BB18D1C5}" type="presOf" srcId="{8406A531-059D-48CC-BD27-92645C74E73B}" destId="{53F2806E-BFD0-4535-95AC-0D430C6D2240}" srcOrd="0" destOrd="0" presId="urn:microsoft.com/office/officeart/2008/layout/AlternatingHexagons"/>
    <dgm:cxn modelId="{10F90C21-C4A7-45E9-A350-99EE8E7EACFA}" srcId="{3E874762-8A2E-4375-B689-5BF23CCE508A}" destId="{554A0BDD-FD8A-4CF2-B48D-0CD647861260}" srcOrd="0" destOrd="0" parTransId="{08596421-A3F5-412A-A751-B7693CF1CBC2}" sibTransId="{D9EA7F46-4749-4578-81F5-499C0BAF4826}"/>
    <dgm:cxn modelId="{38C4DA27-7E61-4B41-A6B4-53EFEE34515B}" type="presOf" srcId="{5D72223F-81D0-4528-93BE-C0C7534CA647}" destId="{B59D9ADE-16D1-453D-9F93-11A3C0D44DB0}" srcOrd="0" destOrd="0" presId="urn:microsoft.com/office/officeart/2008/layout/AlternatingHexagons"/>
    <dgm:cxn modelId="{D2B2302A-D367-4AC1-BA06-197CA6A4D311}" srcId="{554A0BDD-FD8A-4CF2-B48D-0CD647861260}" destId="{E6E3F560-3DDB-424C-8C31-8F86E66C6493}" srcOrd="0" destOrd="0" parTransId="{98A58CC9-D41F-4F07-AA29-DDC28AD5F679}" sibTransId="{C5B6C4D2-D955-4D38-B80F-51305975781C}"/>
    <dgm:cxn modelId="{A11E7F36-85B5-42BC-B167-E34658B59273}" type="presOf" srcId="{72107580-A2B1-41D4-9076-C098C26224D1}" destId="{FFAD3581-75FF-43AF-B2DF-592D1EFFEB1D}" srcOrd="0" destOrd="0" presId="urn:microsoft.com/office/officeart/2008/layout/AlternatingHexagons"/>
    <dgm:cxn modelId="{BAE89C61-E132-482F-9AEF-AD9BFA261704}" srcId="{3E874762-8A2E-4375-B689-5BF23CCE508A}" destId="{81A6DD76-1B26-4678-8E89-D8B82BF4A6F7}" srcOrd="2" destOrd="0" parTransId="{EF591DB7-3C07-4D1B-A538-BDFD97C0C084}" sibTransId="{72107580-A2B1-41D4-9076-C098C26224D1}"/>
    <dgm:cxn modelId="{5B5E8B4F-4A1B-43F6-BA22-99A7EC876066}" type="presOf" srcId="{3E874762-8A2E-4375-B689-5BF23CCE508A}" destId="{1138497E-1093-42B8-B006-862CF503A74C}" srcOrd="0" destOrd="0" presId="urn:microsoft.com/office/officeart/2008/layout/AlternatingHexagons"/>
    <dgm:cxn modelId="{B94CF777-27FD-4E43-B8AD-4418A9FAF5A5}" type="presOf" srcId="{554A0BDD-FD8A-4CF2-B48D-0CD647861260}" destId="{7DC608E7-BB0A-4292-BBAD-2ECA4261228D}" srcOrd="0" destOrd="0" presId="urn:microsoft.com/office/officeart/2008/layout/AlternatingHexagons"/>
    <dgm:cxn modelId="{D42FCD80-79AD-4D66-8338-5A284544D70A}" type="presOf" srcId="{5EEFAB86-E6C6-4F38-9577-B8E52F3E1982}" destId="{A83A8220-0442-44C3-9803-30B05C1AA3BC}" srcOrd="0" destOrd="0" presId="urn:microsoft.com/office/officeart/2008/layout/AlternatingHexagons"/>
    <dgm:cxn modelId="{B2E7C188-5F91-4828-BAED-9653D25FA8EA}" type="presOf" srcId="{D9EA7F46-4749-4578-81F5-499C0BAF4826}" destId="{3FC20AFA-81CD-44D4-AEF3-3911001C4DF5}" srcOrd="0" destOrd="0" presId="urn:microsoft.com/office/officeart/2008/layout/AlternatingHexagons"/>
    <dgm:cxn modelId="{07E839A4-7B32-4636-A2B3-3DED034D9083}" type="presOf" srcId="{E6E3F560-3DDB-424C-8C31-8F86E66C6493}" destId="{8C3EE6F4-7A53-4BEE-B585-D71AF9434BA1}" srcOrd="0" destOrd="0" presId="urn:microsoft.com/office/officeart/2008/layout/AlternatingHexagons"/>
    <dgm:cxn modelId="{CE56CEBB-1450-4BBF-AA54-D90C338F791E}" srcId="{3E874762-8A2E-4375-B689-5BF23CCE508A}" destId="{5EEFAB86-E6C6-4F38-9577-B8E52F3E1982}" srcOrd="1" destOrd="0" parTransId="{BAA32C98-5173-4E66-8550-72C7F12AAF44}" sibTransId="{8406A531-059D-48CC-BD27-92645C74E73B}"/>
    <dgm:cxn modelId="{C3436FC8-6C6C-4EDA-8E42-6EC5BE439E8A}" type="presOf" srcId="{81A6DD76-1B26-4678-8E89-D8B82BF4A6F7}" destId="{E4F14B59-3416-4A22-9C7F-76AAE23541A4}" srcOrd="0" destOrd="0" presId="urn:microsoft.com/office/officeart/2008/layout/AlternatingHexagons"/>
    <dgm:cxn modelId="{3B3923D0-F49B-456C-8C54-73CDA4932522}" srcId="{81A6DD76-1B26-4678-8E89-D8B82BF4A6F7}" destId="{5D72223F-81D0-4528-93BE-C0C7534CA647}" srcOrd="0" destOrd="0" parTransId="{5A84410A-3BE1-4EAA-AE5A-260FC91D7E48}" sibTransId="{6F9A89FC-33B7-42E5-81CB-8AFBE97F0628}"/>
    <dgm:cxn modelId="{D3B7F6DA-6562-49B3-8ED8-D9D3DBE7C8C2}" type="presOf" srcId="{E5DC542D-FE81-408A-9BF5-A9193454E90F}" destId="{469D7EBF-0283-4D8A-AB67-C47DB81529D2}" srcOrd="0" destOrd="0" presId="urn:microsoft.com/office/officeart/2008/layout/AlternatingHexagons"/>
    <dgm:cxn modelId="{AE88C0DE-AE46-4570-8DBE-4166562260AB}" type="presParOf" srcId="{1138497E-1093-42B8-B006-862CF503A74C}" destId="{53200D6F-B3AF-4ADA-9512-0CB926CA46FC}" srcOrd="0" destOrd="0" presId="urn:microsoft.com/office/officeart/2008/layout/AlternatingHexagons"/>
    <dgm:cxn modelId="{43F31953-096D-46FC-B23A-1957212A173F}" type="presParOf" srcId="{53200D6F-B3AF-4ADA-9512-0CB926CA46FC}" destId="{7DC608E7-BB0A-4292-BBAD-2ECA4261228D}" srcOrd="0" destOrd="0" presId="urn:microsoft.com/office/officeart/2008/layout/AlternatingHexagons"/>
    <dgm:cxn modelId="{1658F37A-11F7-4912-921E-5678FAAD445E}" type="presParOf" srcId="{53200D6F-B3AF-4ADA-9512-0CB926CA46FC}" destId="{8C3EE6F4-7A53-4BEE-B585-D71AF9434BA1}" srcOrd="1" destOrd="0" presId="urn:microsoft.com/office/officeart/2008/layout/AlternatingHexagons"/>
    <dgm:cxn modelId="{645D24C6-8E34-4921-9ED3-4FBD9881C48D}" type="presParOf" srcId="{53200D6F-B3AF-4ADA-9512-0CB926CA46FC}" destId="{7F1D147E-611C-46E3-BC7B-B0067B0DC71C}" srcOrd="2" destOrd="0" presId="urn:microsoft.com/office/officeart/2008/layout/AlternatingHexagons"/>
    <dgm:cxn modelId="{AB5255A0-02D1-4C8C-A930-C030EA7F2C8E}" type="presParOf" srcId="{53200D6F-B3AF-4ADA-9512-0CB926CA46FC}" destId="{1FE1C158-E7E7-445C-B1D4-04FDC3FD2728}" srcOrd="3" destOrd="0" presId="urn:microsoft.com/office/officeart/2008/layout/AlternatingHexagons"/>
    <dgm:cxn modelId="{50C65860-AE45-46A6-B75F-D100705AB58D}" type="presParOf" srcId="{53200D6F-B3AF-4ADA-9512-0CB926CA46FC}" destId="{3FC20AFA-81CD-44D4-AEF3-3911001C4DF5}" srcOrd="4" destOrd="0" presId="urn:microsoft.com/office/officeart/2008/layout/AlternatingHexagons"/>
    <dgm:cxn modelId="{A04119AD-E2EA-42A0-B1E7-04A0AC0D5645}" type="presParOf" srcId="{1138497E-1093-42B8-B006-862CF503A74C}" destId="{9E59B513-6BD8-4E03-BF5A-A264297DB213}" srcOrd="1" destOrd="0" presId="urn:microsoft.com/office/officeart/2008/layout/AlternatingHexagons"/>
    <dgm:cxn modelId="{C7E05927-3E69-4DA9-85D3-9173C71F140F}" type="presParOf" srcId="{1138497E-1093-42B8-B006-862CF503A74C}" destId="{7851EEE8-E8A7-4D0E-97A8-AB256963043A}" srcOrd="2" destOrd="0" presId="urn:microsoft.com/office/officeart/2008/layout/AlternatingHexagons"/>
    <dgm:cxn modelId="{EDD1D385-C222-4A5E-8449-26DD50342A7D}" type="presParOf" srcId="{7851EEE8-E8A7-4D0E-97A8-AB256963043A}" destId="{A83A8220-0442-44C3-9803-30B05C1AA3BC}" srcOrd="0" destOrd="0" presId="urn:microsoft.com/office/officeart/2008/layout/AlternatingHexagons"/>
    <dgm:cxn modelId="{AE3B360A-D201-43AA-82C0-04CA5F262CBB}" type="presParOf" srcId="{7851EEE8-E8A7-4D0E-97A8-AB256963043A}" destId="{469D7EBF-0283-4D8A-AB67-C47DB81529D2}" srcOrd="1" destOrd="0" presId="urn:microsoft.com/office/officeart/2008/layout/AlternatingHexagons"/>
    <dgm:cxn modelId="{5FC504A9-A9DA-4F81-8F78-D2100255BAEA}" type="presParOf" srcId="{7851EEE8-E8A7-4D0E-97A8-AB256963043A}" destId="{F3ACA63E-BF8F-4ACF-B6D2-987E31DAE001}" srcOrd="2" destOrd="0" presId="urn:microsoft.com/office/officeart/2008/layout/AlternatingHexagons"/>
    <dgm:cxn modelId="{A9C014BE-524D-4205-9ED7-5F8508EE55BE}" type="presParOf" srcId="{7851EEE8-E8A7-4D0E-97A8-AB256963043A}" destId="{1E669CBD-853E-4B4B-827E-D79E54753506}" srcOrd="3" destOrd="0" presId="urn:microsoft.com/office/officeart/2008/layout/AlternatingHexagons"/>
    <dgm:cxn modelId="{61D0589A-517F-4E27-9A1D-48977575DF98}" type="presParOf" srcId="{7851EEE8-E8A7-4D0E-97A8-AB256963043A}" destId="{53F2806E-BFD0-4535-95AC-0D430C6D2240}" srcOrd="4" destOrd="0" presId="urn:microsoft.com/office/officeart/2008/layout/AlternatingHexagons"/>
    <dgm:cxn modelId="{D2A0E7AD-D300-479C-A498-71D940745860}" type="presParOf" srcId="{1138497E-1093-42B8-B006-862CF503A74C}" destId="{98D0A94A-24A0-45B0-ACF1-EE7216EAE0B0}" srcOrd="3" destOrd="0" presId="urn:microsoft.com/office/officeart/2008/layout/AlternatingHexagons"/>
    <dgm:cxn modelId="{B9CA1B1F-0FC1-4471-9D76-A996DD9695F1}" type="presParOf" srcId="{1138497E-1093-42B8-B006-862CF503A74C}" destId="{4625CE33-4366-4AEE-8583-5C90404FD0BF}" srcOrd="4" destOrd="0" presId="urn:microsoft.com/office/officeart/2008/layout/AlternatingHexagons"/>
    <dgm:cxn modelId="{1F4FB8AA-75F5-4AC3-BE72-C4916F631AA5}" type="presParOf" srcId="{4625CE33-4366-4AEE-8583-5C90404FD0BF}" destId="{E4F14B59-3416-4A22-9C7F-76AAE23541A4}" srcOrd="0" destOrd="0" presId="urn:microsoft.com/office/officeart/2008/layout/AlternatingHexagons"/>
    <dgm:cxn modelId="{FDFEA38A-C714-4F60-A8FC-6A5D5F79D6D5}" type="presParOf" srcId="{4625CE33-4366-4AEE-8583-5C90404FD0BF}" destId="{B59D9ADE-16D1-453D-9F93-11A3C0D44DB0}" srcOrd="1" destOrd="0" presId="urn:microsoft.com/office/officeart/2008/layout/AlternatingHexagons"/>
    <dgm:cxn modelId="{58E96FB3-B2B8-4347-9B30-E048320DA297}" type="presParOf" srcId="{4625CE33-4366-4AEE-8583-5C90404FD0BF}" destId="{C81C979E-52CF-43F0-BB6D-EAFEB43D943F}" srcOrd="2" destOrd="0" presId="urn:microsoft.com/office/officeart/2008/layout/AlternatingHexagons"/>
    <dgm:cxn modelId="{3F168C8A-061C-4176-8FF9-756A17AD33EA}" type="presParOf" srcId="{4625CE33-4366-4AEE-8583-5C90404FD0BF}" destId="{B193F8E9-BF5C-48E4-9BDE-4D9D787DC3BE}" srcOrd="3" destOrd="0" presId="urn:microsoft.com/office/officeart/2008/layout/AlternatingHexagons"/>
    <dgm:cxn modelId="{FCD984D8-1E63-4720-AA22-EEF77E42799D}" type="presParOf" srcId="{4625CE33-4366-4AEE-8583-5C90404FD0BF}" destId="{FFAD3581-75FF-43AF-B2DF-592D1EFFEB1D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C608E7-BB0A-4292-BBAD-2ECA4261228D}">
      <dsp:nvSpPr>
        <dsp:cNvPr id="0" name=""/>
        <dsp:cNvSpPr/>
      </dsp:nvSpPr>
      <dsp:spPr>
        <a:xfrm rot="5400000">
          <a:off x="2314399" y="388558"/>
          <a:ext cx="1520031" cy="1322427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300" kern="1200"/>
        </a:p>
      </dsp:txBody>
      <dsp:txXfrm rot="-5400000">
        <a:off x="2619279" y="526629"/>
        <a:ext cx="910271" cy="1046288"/>
      </dsp:txXfrm>
    </dsp:sp>
    <dsp:sp modelId="{8C3EE6F4-7A53-4BEE-B585-D71AF9434BA1}">
      <dsp:nvSpPr>
        <dsp:cNvPr id="0" name=""/>
        <dsp:cNvSpPr/>
      </dsp:nvSpPr>
      <dsp:spPr>
        <a:xfrm>
          <a:off x="3775757" y="593762"/>
          <a:ext cx="1696355" cy="9120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600" kern="1200"/>
        </a:p>
      </dsp:txBody>
      <dsp:txXfrm>
        <a:off x="3775757" y="593762"/>
        <a:ext cx="1696355" cy="912018"/>
      </dsp:txXfrm>
    </dsp:sp>
    <dsp:sp modelId="{3FC20AFA-81CD-44D4-AEF3-3911001C4DF5}">
      <dsp:nvSpPr>
        <dsp:cNvPr id="0" name=""/>
        <dsp:cNvSpPr/>
      </dsp:nvSpPr>
      <dsp:spPr>
        <a:xfrm rot="5400000">
          <a:off x="886178" y="388558"/>
          <a:ext cx="1520031" cy="1322427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600" kern="1200"/>
        </a:p>
      </dsp:txBody>
      <dsp:txXfrm rot="-5400000">
        <a:off x="1191058" y="526629"/>
        <a:ext cx="910271" cy="1046288"/>
      </dsp:txXfrm>
    </dsp:sp>
    <dsp:sp modelId="{A83A8220-0442-44C3-9803-30B05C1AA3BC}">
      <dsp:nvSpPr>
        <dsp:cNvPr id="0" name=""/>
        <dsp:cNvSpPr/>
      </dsp:nvSpPr>
      <dsp:spPr>
        <a:xfrm rot="5400000">
          <a:off x="1597552" y="1678761"/>
          <a:ext cx="1520031" cy="1322427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300" kern="1200"/>
        </a:p>
      </dsp:txBody>
      <dsp:txXfrm rot="-5400000">
        <a:off x="1902432" y="1816832"/>
        <a:ext cx="910271" cy="1046288"/>
      </dsp:txXfrm>
    </dsp:sp>
    <dsp:sp modelId="{469D7EBF-0283-4D8A-AB67-C47DB81529D2}">
      <dsp:nvSpPr>
        <dsp:cNvPr id="0" name=""/>
        <dsp:cNvSpPr/>
      </dsp:nvSpPr>
      <dsp:spPr>
        <a:xfrm>
          <a:off x="0" y="1883965"/>
          <a:ext cx="1641633" cy="9120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600" kern="1200"/>
        </a:p>
      </dsp:txBody>
      <dsp:txXfrm>
        <a:off x="0" y="1883965"/>
        <a:ext cx="1641633" cy="912018"/>
      </dsp:txXfrm>
    </dsp:sp>
    <dsp:sp modelId="{53F2806E-BFD0-4535-95AC-0D430C6D2240}">
      <dsp:nvSpPr>
        <dsp:cNvPr id="0" name=""/>
        <dsp:cNvSpPr/>
      </dsp:nvSpPr>
      <dsp:spPr>
        <a:xfrm rot="5400000">
          <a:off x="3025774" y="1678761"/>
          <a:ext cx="1520031" cy="1322427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600" kern="1200"/>
        </a:p>
      </dsp:txBody>
      <dsp:txXfrm rot="-5400000">
        <a:off x="3330654" y="1816832"/>
        <a:ext cx="910271" cy="1046288"/>
      </dsp:txXfrm>
    </dsp:sp>
    <dsp:sp modelId="{E4F14B59-3416-4A22-9C7F-76AAE23541A4}">
      <dsp:nvSpPr>
        <dsp:cNvPr id="0" name=""/>
        <dsp:cNvSpPr/>
      </dsp:nvSpPr>
      <dsp:spPr>
        <a:xfrm rot="5400000">
          <a:off x="2314399" y="2968963"/>
          <a:ext cx="1520031" cy="1322427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300" kern="1200"/>
        </a:p>
      </dsp:txBody>
      <dsp:txXfrm rot="-5400000">
        <a:off x="2619279" y="3107034"/>
        <a:ext cx="910271" cy="1046288"/>
      </dsp:txXfrm>
    </dsp:sp>
    <dsp:sp modelId="{B59D9ADE-16D1-453D-9F93-11A3C0D44DB0}">
      <dsp:nvSpPr>
        <dsp:cNvPr id="0" name=""/>
        <dsp:cNvSpPr/>
      </dsp:nvSpPr>
      <dsp:spPr>
        <a:xfrm>
          <a:off x="3775757" y="3174168"/>
          <a:ext cx="1696355" cy="9120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600" kern="1200"/>
        </a:p>
      </dsp:txBody>
      <dsp:txXfrm>
        <a:off x="3775757" y="3174168"/>
        <a:ext cx="1696355" cy="912018"/>
      </dsp:txXfrm>
    </dsp:sp>
    <dsp:sp modelId="{FFAD3581-75FF-43AF-B2DF-592D1EFFEB1D}">
      <dsp:nvSpPr>
        <dsp:cNvPr id="0" name=""/>
        <dsp:cNvSpPr/>
      </dsp:nvSpPr>
      <dsp:spPr>
        <a:xfrm rot="5400000">
          <a:off x="886178" y="2968963"/>
          <a:ext cx="1520031" cy="1322427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600" kern="1200"/>
        </a:p>
      </dsp:txBody>
      <dsp:txXfrm rot="-5400000">
        <a:off x="1191058" y="3107034"/>
        <a:ext cx="910271" cy="10462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76F666D-E0C2-435B-BAA8-9287F9E5D38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9FEBCAF-CB3F-4928-91AA-D61472F880C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1077DB-935E-4A0A-947A-D283B9F9F452}" type="datetimeFigureOut">
              <a:rPr lang="en-US" smtClean="0"/>
              <a:pPr/>
              <a:t>2/6/2025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256698-63C6-4CCC-81CB-EA5604C30F1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467FDA-05D7-4760-A373-5D6AEAAF427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2C0B10-7CAE-41E4-AB02-7E8B1FF2B8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5375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noProof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9EC30E-1A71-4188-9BE7-E2A64929A436}" type="datetimeFigureOut">
              <a:rPr lang="en-US" noProof="0" smtClean="0"/>
              <a:pPr/>
              <a:t>2/6/2025</a:t>
            </a:fld>
            <a:endParaRPr lang="en-US" noProof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30193B-564F-4854-8A52-728F3FB19C85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603816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30193B-564F-4854-8A52-728F3FB19C85}" type="slidenum">
              <a:rPr lang="en-US" noProof="0" smtClean="0"/>
              <a:pPr/>
              <a:t>1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211085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30193B-564F-4854-8A52-728F3FB19C85}" type="slidenum">
              <a:rPr lang="en-US" noProof="0" smtClean="0"/>
              <a:pPr/>
              <a:t>7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5662972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30193B-564F-4854-8A52-728F3FB19C85}" type="slidenum">
              <a:rPr lang="en-US" noProof="0" smtClean="0"/>
              <a:pPr/>
              <a:t>11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292288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30193B-564F-4854-8A52-728F3FB19C85}" type="slidenum">
              <a:rPr lang="en-US" noProof="0" smtClean="0"/>
              <a:pPr/>
              <a:t>12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3870873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30193B-564F-4854-8A52-728F3FB19C85}" type="slidenum">
              <a:rPr lang="en-US" noProof="0" smtClean="0"/>
              <a:pPr/>
              <a:t>16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9979915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9297926" cy="43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page title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10727B06-56A8-44A2-B6C2-9ED183D107F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47F3D0-41FC-4430-9F9E-1F78A18D65F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2ED798F6-1F12-46CE-9AFD-CC66555A191D}"/>
              </a:ext>
            </a:extLst>
          </p:cNvPr>
          <p:cNvSpPr>
            <a:spLocks noGrp="1"/>
          </p:cNvSpPr>
          <p:nvPr>
            <p:ph type="ftr" sz="quarter" idx="34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pic>
        <p:nvPicPr>
          <p:cNvPr id="10" name="Picture 10">
            <a:extLst>
              <a:ext uri="{FF2B5EF4-FFF2-40B4-BE49-F238E27FC236}">
                <a16:creationId xmlns:a16="http://schemas.microsoft.com/office/drawing/2014/main" id="{66E5AAC7-074E-4A39-9FEA-61A66A14298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40101" y="44742"/>
            <a:ext cx="1124729" cy="963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8552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90ED7CE-A9D2-4D19-B978-56BFB74E6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1771313" cy="619125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&amp; Drop your photo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B3D119C-DBF5-4B4F-BE38-7BD7B5C8A5D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BC3BEE7-44AC-45BC-B4E7-93E3454EB83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0687" y="5066452"/>
            <a:ext cx="4459766" cy="539345"/>
          </a:xfrm>
          <a:prstGeom prst="roundRect">
            <a:avLst>
              <a:gd name="adj" fmla="val 10086"/>
            </a:avLst>
          </a:prstGeom>
          <a:solidFill>
            <a:srgbClr val="2674A4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lIns="180000" tIns="108000" rIns="180000" bIns="0" anchor="t"/>
          <a:lstStyle>
            <a:lvl1pPr algn="l">
              <a:lnSpc>
                <a:spcPct val="100000"/>
              </a:lnSpc>
              <a:defRPr sz="1800" b="0" spc="0">
                <a:solidFill>
                  <a:schemeClr val="bg1">
                    <a:lumMod val="95000"/>
                  </a:schemeClr>
                </a:solidFill>
                <a:latin typeface="+mn-lt"/>
              </a:defRPr>
            </a:lvl1pPr>
          </a:lstStyle>
          <a:p>
            <a:r>
              <a:rPr lang="en-US" noProof="0"/>
              <a:t>Enter your caption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F3E80F8-CBC3-4F53-89CC-1BD2492902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468796" y="185121"/>
            <a:ext cx="1124729" cy="963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7846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DD31C544-1372-4B34-8149-B6058B8CC577}"/>
              </a:ext>
            </a:extLst>
          </p:cNvPr>
          <p:cNvSpPr/>
          <p:nvPr userDrawn="1"/>
        </p:nvSpPr>
        <p:spPr>
          <a:xfrm>
            <a:off x="11793520" y="0"/>
            <a:ext cx="35276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B2598CA-3443-4098-80E7-1F16DC9A13CC}"/>
              </a:ext>
            </a:extLst>
          </p:cNvPr>
          <p:cNvSpPr/>
          <p:nvPr userDrawn="1"/>
        </p:nvSpPr>
        <p:spPr>
          <a:xfrm rot="5400000">
            <a:off x="8740140" y="3406142"/>
            <a:ext cx="6857999" cy="45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BE421EAA-68E8-4AED-BA2F-01A6AC66859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0655455" cy="6858000"/>
          </a:xfrm>
          <a:custGeom>
            <a:avLst/>
            <a:gdLst>
              <a:gd name="connsiteX0" fmla="*/ 8526285 w 10655455"/>
              <a:gd name="connsiteY0" fmla="*/ 6283111 h 6858000"/>
              <a:gd name="connsiteX1" fmla="*/ 10157124 w 10655455"/>
              <a:gd name="connsiteY1" fmla="*/ 6283111 h 6858000"/>
              <a:gd name="connsiteX2" fmla="*/ 10407209 w 10655455"/>
              <a:gd name="connsiteY2" fmla="*/ 6430504 h 6858000"/>
              <a:gd name="connsiteX3" fmla="*/ 10606716 w 10655455"/>
              <a:gd name="connsiteY3" fmla="*/ 6774068 h 6858000"/>
              <a:gd name="connsiteX4" fmla="*/ 10655455 w 10655455"/>
              <a:gd name="connsiteY4" fmla="*/ 6858000 h 6858000"/>
              <a:gd name="connsiteX5" fmla="*/ 8025501 w 10655455"/>
              <a:gd name="connsiteY5" fmla="*/ 6858000 h 6858000"/>
              <a:gd name="connsiteX6" fmla="*/ 8129453 w 10655455"/>
              <a:gd name="connsiteY6" fmla="*/ 6678214 h 6858000"/>
              <a:gd name="connsiteX7" fmla="*/ 8272677 w 10655455"/>
              <a:gd name="connsiteY7" fmla="*/ 6430504 h 6858000"/>
              <a:gd name="connsiteX8" fmla="*/ 8526285 w 10655455"/>
              <a:gd name="connsiteY8" fmla="*/ 6283111 h 6858000"/>
              <a:gd name="connsiteX9" fmla="*/ 8508611 w 10655455"/>
              <a:gd name="connsiteY9" fmla="*/ 4776272 h 6858000"/>
              <a:gd name="connsiteX10" fmla="*/ 9153763 w 10655455"/>
              <a:gd name="connsiteY10" fmla="*/ 4776272 h 6858000"/>
              <a:gd name="connsiteX11" fmla="*/ 9252696 w 10655455"/>
              <a:gd name="connsiteY11" fmla="*/ 4834580 h 6858000"/>
              <a:gd name="connsiteX12" fmla="*/ 9575969 w 10655455"/>
              <a:gd name="connsiteY12" fmla="*/ 5391278 h 6858000"/>
              <a:gd name="connsiteX13" fmla="*/ 9575969 w 10655455"/>
              <a:gd name="connsiteY13" fmla="*/ 5505116 h 6858000"/>
              <a:gd name="connsiteX14" fmla="*/ 9252696 w 10655455"/>
              <a:gd name="connsiteY14" fmla="*/ 6061815 h 6858000"/>
              <a:gd name="connsiteX15" fmla="*/ 9153763 w 10655455"/>
              <a:gd name="connsiteY15" fmla="*/ 6120122 h 6858000"/>
              <a:gd name="connsiteX16" fmla="*/ 8508611 w 10655455"/>
              <a:gd name="connsiteY16" fmla="*/ 6120122 h 6858000"/>
              <a:gd name="connsiteX17" fmla="*/ 8408284 w 10655455"/>
              <a:gd name="connsiteY17" fmla="*/ 6061815 h 6858000"/>
              <a:gd name="connsiteX18" fmla="*/ 8086404 w 10655455"/>
              <a:gd name="connsiteY18" fmla="*/ 5505116 h 6858000"/>
              <a:gd name="connsiteX19" fmla="*/ 8086404 w 10655455"/>
              <a:gd name="connsiteY19" fmla="*/ 5391278 h 6858000"/>
              <a:gd name="connsiteX20" fmla="*/ 8408284 w 10655455"/>
              <a:gd name="connsiteY20" fmla="*/ 4834580 h 6858000"/>
              <a:gd name="connsiteX21" fmla="*/ 8508611 w 10655455"/>
              <a:gd name="connsiteY21" fmla="*/ 4776272 h 6858000"/>
              <a:gd name="connsiteX22" fmla="*/ 8438383 w 10655455"/>
              <a:gd name="connsiteY22" fmla="*/ 4182594 h 6858000"/>
              <a:gd name="connsiteX23" fmla="*/ 8671249 w 10655455"/>
              <a:gd name="connsiteY23" fmla="*/ 4182594 h 6858000"/>
              <a:gd name="connsiteX24" fmla="*/ 8706958 w 10655455"/>
              <a:gd name="connsiteY24" fmla="*/ 4203640 h 6858000"/>
              <a:gd name="connsiteX25" fmla="*/ 8823642 w 10655455"/>
              <a:gd name="connsiteY25" fmla="*/ 4404579 h 6858000"/>
              <a:gd name="connsiteX26" fmla="*/ 8823642 w 10655455"/>
              <a:gd name="connsiteY26" fmla="*/ 4445668 h 6858000"/>
              <a:gd name="connsiteX27" fmla="*/ 8706958 w 10655455"/>
              <a:gd name="connsiteY27" fmla="*/ 4646606 h 6858000"/>
              <a:gd name="connsiteX28" fmla="*/ 8671249 w 10655455"/>
              <a:gd name="connsiteY28" fmla="*/ 4667652 h 6858000"/>
              <a:gd name="connsiteX29" fmla="*/ 8438383 w 10655455"/>
              <a:gd name="connsiteY29" fmla="*/ 4667652 h 6858000"/>
              <a:gd name="connsiteX30" fmla="*/ 8402170 w 10655455"/>
              <a:gd name="connsiteY30" fmla="*/ 4646606 h 6858000"/>
              <a:gd name="connsiteX31" fmla="*/ 8285989 w 10655455"/>
              <a:gd name="connsiteY31" fmla="*/ 4445668 h 6858000"/>
              <a:gd name="connsiteX32" fmla="*/ 8285989 w 10655455"/>
              <a:gd name="connsiteY32" fmla="*/ 4404579 h 6858000"/>
              <a:gd name="connsiteX33" fmla="*/ 8402170 w 10655455"/>
              <a:gd name="connsiteY33" fmla="*/ 4203640 h 6858000"/>
              <a:gd name="connsiteX34" fmla="*/ 8438383 w 10655455"/>
              <a:gd name="connsiteY34" fmla="*/ 4182594 h 6858000"/>
              <a:gd name="connsiteX35" fmla="*/ 7678681 w 10655455"/>
              <a:gd name="connsiteY35" fmla="*/ 3459104 h 6858000"/>
              <a:gd name="connsiteX36" fmla="*/ 8119685 w 10655455"/>
              <a:gd name="connsiteY36" fmla="*/ 3459104 h 6858000"/>
              <a:gd name="connsiteX37" fmla="*/ 8187313 w 10655455"/>
              <a:gd name="connsiteY37" fmla="*/ 3498961 h 6858000"/>
              <a:gd name="connsiteX38" fmla="*/ 8408292 w 10655455"/>
              <a:gd name="connsiteY38" fmla="*/ 3879501 h 6858000"/>
              <a:gd name="connsiteX39" fmla="*/ 8408292 w 10655455"/>
              <a:gd name="connsiteY39" fmla="*/ 3957318 h 6858000"/>
              <a:gd name="connsiteX40" fmla="*/ 8187313 w 10655455"/>
              <a:gd name="connsiteY40" fmla="*/ 4337857 h 6858000"/>
              <a:gd name="connsiteX41" fmla="*/ 8119685 w 10655455"/>
              <a:gd name="connsiteY41" fmla="*/ 4377714 h 6858000"/>
              <a:gd name="connsiteX42" fmla="*/ 7678681 w 10655455"/>
              <a:gd name="connsiteY42" fmla="*/ 4377714 h 6858000"/>
              <a:gd name="connsiteX43" fmla="*/ 7610101 w 10655455"/>
              <a:gd name="connsiteY43" fmla="*/ 4337857 h 6858000"/>
              <a:gd name="connsiteX44" fmla="*/ 7390076 w 10655455"/>
              <a:gd name="connsiteY44" fmla="*/ 3957318 h 6858000"/>
              <a:gd name="connsiteX45" fmla="*/ 7390076 w 10655455"/>
              <a:gd name="connsiteY45" fmla="*/ 3879501 h 6858000"/>
              <a:gd name="connsiteX46" fmla="*/ 7610101 w 10655455"/>
              <a:gd name="connsiteY46" fmla="*/ 3498961 h 6858000"/>
              <a:gd name="connsiteX47" fmla="*/ 7678681 w 10655455"/>
              <a:gd name="connsiteY47" fmla="*/ 3459104 h 6858000"/>
              <a:gd name="connsiteX48" fmla="*/ 9108816 w 10655455"/>
              <a:gd name="connsiteY48" fmla="*/ 2082751 h 6858000"/>
              <a:gd name="connsiteX49" fmla="*/ 9876937 w 10655455"/>
              <a:gd name="connsiteY49" fmla="*/ 2082751 h 6858000"/>
              <a:gd name="connsiteX50" fmla="*/ 9994727 w 10655455"/>
              <a:gd name="connsiteY50" fmla="*/ 2152172 h 6858000"/>
              <a:gd name="connsiteX51" fmla="*/ 10379617 w 10655455"/>
              <a:gd name="connsiteY51" fmla="*/ 2814978 h 6858000"/>
              <a:gd name="connsiteX52" fmla="*/ 10379617 w 10655455"/>
              <a:gd name="connsiteY52" fmla="*/ 2950515 h 6858000"/>
              <a:gd name="connsiteX53" fmla="*/ 9994727 w 10655455"/>
              <a:gd name="connsiteY53" fmla="*/ 3613321 h 6858000"/>
              <a:gd name="connsiteX54" fmla="*/ 9876937 w 10655455"/>
              <a:gd name="connsiteY54" fmla="*/ 3682742 h 6858000"/>
              <a:gd name="connsiteX55" fmla="*/ 9108816 w 10655455"/>
              <a:gd name="connsiteY55" fmla="*/ 3682742 h 6858000"/>
              <a:gd name="connsiteX56" fmla="*/ 8989367 w 10655455"/>
              <a:gd name="connsiteY56" fmla="*/ 3613321 h 6858000"/>
              <a:gd name="connsiteX57" fmla="*/ 8606137 w 10655455"/>
              <a:gd name="connsiteY57" fmla="*/ 2950515 h 6858000"/>
              <a:gd name="connsiteX58" fmla="*/ 8606137 w 10655455"/>
              <a:gd name="connsiteY58" fmla="*/ 2814978 h 6858000"/>
              <a:gd name="connsiteX59" fmla="*/ 8989367 w 10655455"/>
              <a:gd name="connsiteY59" fmla="*/ 2152172 h 6858000"/>
              <a:gd name="connsiteX60" fmla="*/ 9108816 w 10655455"/>
              <a:gd name="connsiteY60" fmla="*/ 2082751 h 6858000"/>
              <a:gd name="connsiteX61" fmla="*/ 1321854 w 10655455"/>
              <a:gd name="connsiteY61" fmla="*/ 2071857 h 6858000"/>
              <a:gd name="connsiteX62" fmla="*/ 5365317 w 10655455"/>
              <a:gd name="connsiteY62" fmla="*/ 2071857 h 6858000"/>
              <a:gd name="connsiteX63" fmla="*/ 5985373 w 10655455"/>
              <a:gd name="connsiteY63" fmla="*/ 2437296 h 6858000"/>
              <a:gd name="connsiteX64" fmla="*/ 8011470 w 10655455"/>
              <a:gd name="connsiteY64" fmla="*/ 5926372 h 6858000"/>
              <a:gd name="connsiteX65" fmla="*/ 8011470 w 10655455"/>
              <a:gd name="connsiteY65" fmla="*/ 6639850 h 6858000"/>
              <a:gd name="connsiteX66" fmla="*/ 7904625 w 10655455"/>
              <a:gd name="connsiteY66" fmla="*/ 6823844 h 6858000"/>
              <a:gd name="connsiteX67" fmla="*/ 7884791 w 10655455"/>
              <a:gd name="connsiteY67" fmla="*/ 6858000 h 6858000"/>
              <a:gd name="connsiteX68" fmla="*/ 0 w 10655455"/>
              <a:gd name="connsiteY68" fmla="*/ 6858000 h 6858000"/>
              <a:gd name="connsiteX69" fmla="*/ 0 w 10655455"/>
              <a:gd name="connsiteY69" fmla="*/ 3635967 h 6858000"/>
              <a:gd name="connsiteX70" fmla="*/ 27177 w 10655455"/>
              <a:gd name="connsiteY70" fmla="*/ 3588964 h 6858000"/>
              <a:gd name="connsiteX71" fmla="*/ 693065 w 10655455"/>
              <a:gd name="connsiteY71" fmla="*/ 2437296 h 6858000"/>
              <a:gd name="connsiteX72" fmla="*/ 1321854 w 10655455"/>
              <a:gd name="connsiteY72" fmla="*/ 2071857 h 6858000"/>
              <a:gd name="connsiteX73" fmla="*/ 6786399 w 10655455"/>
              <a:gd name="connsiteY73" fmla="*/ 753840 h 6858000"/>
              <a:gd name="connsiteX74" fmla="*/ 8025968 w 10655455"/>
              <a:gd name="connsiteY74" fmla="*/ 753840 h 6858000"/>
              <a:gd name="connsiteX75" fmla="*/ 8216053 w 10655455"/>
              <a:gd name="connsiteY75" fmla="*/ 865869 h 6858000"/>
              <a:gd name="connsiteX76" fmla="*/ 8837177 w 10655455"/>
              <a:gd name="connsiteY76" fmla="*/ 1935484 h 6858000"/>
              <a:gd name="connsiteX77" fmla="*/ 8837177 w 10655455"/>
              <a:gd name="connsiteY77" fmla="*/ 2154207 h 6858000"/>
              <a:gd name="connsiteX78" fmla="*/ 8216053 w 10655455"/>
              <a:gd name="connsiteY78" fmla="*/ 3223823 h 6858000"/>
              <a:gd name="connsiteX79" fmla="*/ 8025968 w 10655455"/>
              <a:gd name="connsiteY79" fmla="*/ 3335852 h 6858000"/>
              <a:gd name="connsiteX80" fmla="*/ 6786399 w 10655455"/>
              <a:gd name="connsiteY80" fmla="*/ 3335852 h 6858000"/>
              <a:gd name="connsiteX81" fmla="*/ 6593637 w 10655455"/>
              <a:gd name="connsiteY81" fmla="*/ 3223823 h 6858000"/>
              <a:gd name="connsiteX82" fmla="*/ 5975192 w 10655455"/>
              <a:gd name="connsiteY82" fmla="*/ 2154207 h 6858000"/>
              <a:gd name="connsiteX83" fmla="*/ 5975192 w 10655455"/>
              <a:gd name="connsiteY83" fmla="*/ 1935484 h 6858000"/>
              <a:gd name="connsiteX84" fmla="*/ 6593637 w 10655455"/>
              <a:gd name="connsiteY84" fmla="*/ 865869 h 6858000"/>
              <a:gd name="connsiteX85" fmla="*/ 6786399 w 10655455"/>
              <a:gd name="connsiteY85" fmla="*/ 753840 h 6858000"/>
              <a:gd name="connsiteX86" fmla="*/ 0 w 10655455"/>
              <a:gd name="connsiteY86" fmla="*/ 0 h 6858000"/>
              <a:gd name="connsiteX87" fmla="*/ 6966294 w 10655455"/>
              <a:gd name="connsiteY87" fmla="*/ 0 h 6858000"/>
              <a:gd name="connsiteX88" fmla="*/ 6852387 w 10655455"/>
              <a:gd name="connsiteY88" fmla="*/ 196155 h 6858000"/>
              <a:gd name="connsiteX89" fmla="*/ 6043321 w 10655455"/>
              <a:gd name="connsiteY89" fmla="*/ 1589421 h 6858000"/>
              <a:gd name="connsiteX90" fmla="*/ 5423265 w 10655455"/>
              <a:gd name="connsiteY90" fmla="*/ 1954861 h 6858000"/>
              <a:gd name="connsiteX91" fmla="*/ 1379802 w 10655455"/>
              <a:gd name="connsiteY91" fmla="*/ 1954861 h 6858000"/>
              <a:gd name="connsiteX92" fmla="*/ 751013 w 10655455"/>
              <a:gd name="connsiteY92" fmla="*/ 1589421 h 6858000"/>
              <a:gd name="connsiteX93" fmla="*/ 1951 w 10655455"/>
              <a:gd name="connsiteY93" fmla="*/ 293901 h 6858000"/>
              <a:gd name="connsiteX94" fmla="*/ 0 w 10655455"/>
              <a:gd name="connsiteY94" fmla="*/ 29052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10655455" h="6858000">
                <a:moveTo>
                  <a:pt x="8526285" y="6283111"/>
                </a:moveTo>
                <a:cubicBezTo>
                  <a:pt x="8526285" y="6283111"/>
                  <a:pt x="8526285" y="6283111"/>
                  <a:pt x="10157124" y="6283111"/>
                </a:cubicBezTo>
                <a:cubicBezTo>
                  <a:pt x="10259271" y="6283111"/>
                  <a:pt x="10357896" y="6339261"/>
                  <a:pt x="10407209" y="6430504"/>
                </a:cubicBezTo>
                <a:cubicBezTo>
                  <a:pt x="10407209" y="6430504"/>
                  <a:pt x="10407209" y="6430504"/>
                  <a:pt x="10606716" y="6774068"/>
                </a:cubicBezTo>
                <a:lnTo>
                  <a:pt x="10655455" y="6858000"/>
                </a:lnTo>
                <a:lnTo>
                  <a:pt x="8025501" y="6858000"/>
                </a:lnTo>
                <a:lnTo>
                  <a:pt x="8129453" y="6678214"/>
                </a:lnTo>
                <a:cubicBezTo>
                  <a:pt x="8174148" y="6600912"/>
                  <a:pt x="8221824" y="6518457"/>
                  <a:pt x="8272677" y="6430504"/>
                </a:cubicBezTo>
                <a:cubicBezTo>
                  <a:pt x="8325512" y="6339261"/>
                  <a:pt x="8420615" y="6283111"/>
                  <a:pt x="8526285" y="6283111"/>
                </a:cubicBezTo>
                <a:close/>
                <a:moveTo>
                  <a:pt x="8508611" y="4776272"/>
                </a:moveTo>
                <a:cubicBezTo>
                  <a:pt x="8508611" y="4776272"/>
                  <a:pt x="8508611" y="4776272"/>
                  <a:pt x="9153763" y="4776272"/>
                </a:cubicBezTo>
                <a:cubicBezTo>
                  <a:pt x="9194173" y="4776272"/>
                  <a:pt x="9233188" y="4798484"/>
                  <a:pt x="9252696" y="4834580"/>
                </a:cubicBezTo>
                <a:cubicBezTo>
                  <a:pt x="9252696" y="4834580"/>
                  <a:pt x="9252696" y="4834580"/>
                  <a:pt x="9575969" y="5391278"/>
                </a:cubicBezTo>
                <a:cubicBezTo>
                  <a:pt x="9596871" y="5425985"/>
                  <a:pt x="9596871" y="5470409"/>
                  <a:pt x="9575969" y="5505116"/>
                </a:cubicBezTo>
                <a:cubicBezTo>
                  <a:pt x="9575969" y="5505116"/>
                  <a:pt x="9575969" y="5505116"/>
                  <a:pt x="9252696" y="6061815"/>
                </a:cubicBezTo>
                <a:cubicBezTo>
                  <a:pt x="9233188" y="6097909"/>
                  <a:pt x="9194173" y="6120122"/>
                  <a:pt x="9153763" y="6120122"/>
                </a:cubicBezTo>
                <a:cubicBezTo>
                  <a:pt x="9153763" y="6120122"/>
                  <a:pt x="9153763" y="6120122"/>
                  <a:pt x="8508611" y="6120122"/>
                </a:cubicBezTo>
                <a:cubicBezTo>
                  <a:pt x="8466808" y="6120122"/>
                  <a:pt x="8429186" y="6097909"/>
                  <a:pt x="8408284" y="6061815"/>
                </a:cubicBezTo>
                <a:cubicBezTo>
                  <a:pt x="8408284" y="6061815"/>
                  <a:pt x="8408284" y="6061815"/>
                  <a:pt x="8086404" y="5505116"/>
                </a:cubicBezTo>
                <a:cubicBezTo>
                  <a:pt x="8065503" y="5470409"/>
                  <a:pt x="8065503" y="5425985"/>
                  <a:pt x="8086404" y="5391278"/>
                </a:cubicBezTo>
                <a:cubicBezTo>
                  <a:pt x="8086404" y="5391278"/>
                  <a:pt x="8086404" y="5391278"/>
                  <a:pt x="8408284" y="4834580"/>
                </a:cubicBezTo>
                <a:cubicBezTo>
                  <a:pt x="8429186" y="4798484"/>
                  <a:pt x="8466808" y="4776272"/>
                  <a:pt x="8508611" y="4776272"/>
                </a:cubicBezTo>
                <a:close/>
                <a:moveTo>
                  <a:pt x="8438383" y="4182594"/>
                </a:moveTo>
                <a:cubicBezTo>
                  <a:pt x="8438383" y="4182594"/>
                  <a:pt x="8438383" y="4182594"/>
                  <a:pt x="8671249" y="4182594"/>
                </a:cubicBezTo>
                <a:cubicBezTo>
                  <a:pt x="8685834" y="4182594"/>
                  <a:pt x="8699916" y="4190612"/>
                  <a:pt x="8706958" y="4203640"/>
                </a:cubicBezTo>
                <a:cubicBezTo>
                  <a:pt x="8706958" y="4203640"/>
                  <a:pt x="8706958" y="4203640"/>
                  <a:pt x="8823642" y="4404579"/>
                </a:cubicBezTo>
                <a:cubicBezTo>
                  <a:pt x="8831187" y="4417106"/>
                  <a:pt x="8831187" y="4433141"/>
                  <a:pt x="8823642" y="4445668"/>
                </a:cubicBezTo>
                <a:cubicBezTo>
                  <a:pt x="8823642" y="4445668"/>
                  <a:pt x="8823642" y="4445668"/>
                  <a:pt x="8706958" y="4646606"/>
                </a:cubicBezTo>
                <a:cubicBezTo>
                  <a:pt x="8699916" y="4659635"/>
                  <a:pt x="8685834" y="4667652"/>
                  <a:pt x="8671249" y="4667652"/>
                </a:cubicBezTo>
                <a:cubicBezTo>
                  <a:pt x="8671249" y="4667652"/>
                  <a:pt x="8671249" y="4667652"/>
                  <a:pt x="8438383" y="4667652"/>
                </a:cubicBezTo>
                <a:cubicBezTo>
                  <a:pt x="8423295" y="4667652"/>
                  <a:pt x="8409715" y="4659635"/>
                  <a:pt x="8402170" y="4646606"/>
                </a:cubicBezTo>
                <a:cubicBezTo>
                  <a:pt x="8402170" y="4646606"/>
                  <a:pt x="8402170" y="4646606"/>
                  <a:pt x="8285989" y="4445668"/>
                </a:cubicBezTo>
                <a:cubicBezTo>
                  <a:pt x="8278445" y="4433141"/>
                  <a:pt x="8278445" y="4417106"/>
                  <a:pt x="8285989" y="4404579"/>
                </a:cubicBezTo>
                <a:cubicBezTo>
                  <a:pt x="8285989" y="4404579"/>
                  <a:pt x="8285989" y="4404579"/>
                  <a:pt x="8402170" y="4203640"/>
                </a:cubicBezTo>
                <a:cubicBezTo>
                  <a:pt x="8409715" y="4190612"/>
                  <a:pt x="8423295" y="4182594"/>
                  <a:pt x="8438383" y="4182594"/>
                </a:cubicBezTo>
                <a:close/>
                <a:moveTo>
                  <a:pt x="7678681" y="3459104"/>
                </a:moveTo>
                <a:cubicBezTo>
                  <a:pt x="7678681" y="3459104"/>
                  <a:pt x="7678681" y="3459104"/>
                  <a:pt x="8119685" y="3459104"/>
                </a:cubicBezTo>
                <a:cubicBezTo>
                  <a:pt x="8147308" y="3459104"/>
                  <a:pt x="8173978" y="3474287"/>
                  <a:pt x="8187313" y="3498961"/>
                </a:cubicBezTo>
                <a:cubicBezTo>
                  <a:pt x="8187313" y="3498961"/>
                  <a:pt x="8187313" y="3498961"/>
                  <a:pt x="8408292" y="3879501"/>
                </a:cubicBezTo>
                <a:cubicBezTo>
                  <a:pt x="8422579" y="3903225"/>
                  <a:pt x="8422579" y="3933593"/>
                  <a:pt x="8408292" y="3957318"/>
                </a:cubicBezTo>
                <a:cubicBezTo>
                  <a:pt x="8408292" y="3957318"/>
                  <a:pt x="8408292" y="3957318"/>
                  <a:pt x="8187313" y="4337857"/>
                </a:cubicBezTo>
                <a:cubicBezTo>
                  <a:pt x="8173978" y="4362531"/>
                  <a:pt x="8147308" y="4377714"/>
                  <a:pt x="8119685" y="4377714"/>
                </a:cubicBezTo>
                <a:cubicBezTo>
                  <a:pt x="8119685" y="4377714"/>
                  <a:pt x="8119685" y="4377714"/>
                  <a:pt x="7678681" y="4377714"/>
                </a:cubicBezTo>
                <a:cubicBezTo>
                  <a:pt x="7650106" y="4377714"/>
                  <a:pt x="7624388" y="4362531"/>
                  <a:pt x="7610101" y="4337857"/>
                </a:cubicBezTo>
                <a:cubicBezTo>
                  <a:pt x="7610101" y="4337857"/>
                  <a:pt x="7610101" y="4337857"/>
                  <a:pt x="7390076" y="3957318"/>
                </a:cubicBezTo>
                <a:cubicBezTo>
                  <a:pt x="7375787" y="3933593"/>
                  <a:pt x="7375787" y="3903225"/>
                  <a:pt x="7390076" y="3879501"/>
                </a:cubicBezTo>
                <a:cubicBezTo>
                  <a:pt x="7390076" y="3879501"/>
                  <a:pt x="7390076" y="3879501"/>
                  <a:pt x="7610101" y="3498961"/>
                </a:cubicBezTo>
                <a:cubicBezTo>
                  <a:pt x="7624388" y="3474287"/>
                  <a:pt x="7650106" y="3459104"/>
                  <a:pt x="7678681" y="3459104"/>
                </a:cubicBezTo>
                <a:close/>
                <a:moveTo>
                  <a:pt x="9108816" y="2082751"/>
                </a:moveTo>
                <a:cubicBezTo>
                  <a:pt x="9108816" y="2082751"/>
                  <a:pt x="9108816" y="2082751"/>
                  <a:pt x="9876937" y="2082751"/>
                </a:cubicBezTo>
                <a:cubicBezTo>
                  <a:pt x="9925048" y="2082751"/>
                  <a:pt x="9971500" y="2109197"/>
                  <a:pt x="9994727" y="2152172"/>
                </a:cubicBezTo>
                <a:cubicBezTo>
                  <a:pt x="9994727" y="2152172"/>
                  <a:pt x="9994727" y="2152172"/>
                  <a:pt x="10379617" y="2814978"/>
                </a:cubicBezTo>
                <a:cubicBezTo>
                  <a:pt x="10404502" y="2856301"/>
                  <a:pt x="10404502" y="2909193"/>
                  <a:pt x="10379617" y="2950515"/>
                </a:cubicBezTo>
                <a:cubicBezTo>
                  <a:pt x="10379617" y="2950515"/>
                  <a:pt x="10379617" y="2950515"/>
                  <a:pt x="9994727" y="3613321"/>
                </a:cubicBezTo>
                <a:cubicBezTo>
                  <a:pt x="9971500" y="3656296"/>
                  <a:pt x="9925048" y="3682742"/>
                  <a:pt x="9876937" y="3682742"/>
                </a:cubicBezTo>
                <a:cubicBezTo>
                  <a:pt x="9876937" y="3682742"/>
                  <a:pt x="9876937" y="3682742"/>
                  <a:pt x="9108816" y="3682742"/>
                </a:cubicBezTo>
                <a:cubicBezTo>
                  <a:pt x="9059045" y="3682742"/>
                  <a:pt x="9014252" y="3656296"/>
                  <a:pt x="8989367" y="3613321"/>
                </a:cubicBezTo>
                <a:cubicBezTo>
                  <a:pt x="8989367" y="3613321"/>
                  <a:pt x="8989367" y="3613321"/>
                  <a:pt x="8606137" y="2950515"/>
                </a:cubicBezTo>
                <a:cubicBezTo>
                  <a:pt x="8581251" y="2909193"/>
                  <a:pt x="8581251" y="2856301"/>
                  <a:pt x="8606137" y="2814978"/>
                </a:cubicBezTo>
                <a:cubicBezTo>
                  <a:pt x="8606137" y="2814978"/>
                  <a:pt x="8606137" y="2814978"/>
                  <a:pt x="8989367" y="2152172"/>
                </a:cubicBezTo>
                <a:cubicBezTo>
                  <a:pt x="9014252" y="2109197"/>
                  <a:pt x="9059045" y="2082751"/>
                  <a:pt x="9108816" y="2082751"/>
                </a:cubicBezTo>
                <a:close/>
                <a:moveTo>
                  <a:pt x="1321854" y="2071857"/>
                </a:moveTo>
                <a:cubicBezTo>
                  <a:pt x="1321854" y="2071857"/>
                  <a:pt x="1321854" y="2071857"/>
                  <a:pt x="5365317" y="2071857"/>
                </a:cubicBezTo>
                <a:cubicBezTo>
                  <a:pt x="5618580" y="2071857"/>
                  <a:pt x="5863108" y="2211072"/>
                  <a:pt x="5985373" y="2437296"/>
                </a:cubicBezTo>
                <a:cubicBezTo>
                  <a:pt x="5985373" y="2437296"/>
                  <a:pt x="5985373" y="2437296"/>
                  <a:pt x="8011470" y="5926372"/>
                </a:cubicBezTo>
                <a:cubicBezTo>
                  <a:pt x="8142468" y="6143896"/>
                  <a:pt x="8142468" y="6422327"/>
                  <a:pt x="8011470" y="6639850"/>
                </a:cubicBezTo>
                <a:cubicBezTo>
                  <a:pt x="8011470" y="6639850"/>
                  <a:pt x="8011470" y="6639850"/>
                  <a:pt x="7904625" y="6823844"/>
                </a:cubicBezTo>
                <a:lnTo>
                  <a:pt x="7884791" y="6858000"/>
                </a:lnTo>
                <a:lnTo>
                  <a:pt x="0" y="6858000"/>
                </a:lnTo>
                <a:lnTo>
                  <a:pt x="0" y="3635967"/>
                </a:lnTo>
                <a:lnTo>
                  <a:pt x="27177" y="3588964"/>
                </a:lnTo>
                <a:cubicBezTo>
                  <a:pt x="220245" y="3255048"/>
                  <a:pt x="440895" y="2873431"/>
                  <a:pt x="693065" y="2437296"/>
                </a:cubicBezTo>
                <a:cubicBezTo>
                  <a:pt x="824063" y="2211072"/>
                  <a:pt x="1059859" y="2071857"/>
                  <a:pt x="1321854" y="2071857"/>
                </a:cubicBezTo>
                <a:close/>
                <a:moveTo>
                  <a:pt x="6786399" y="753840"/>
                </a:moveTo>
                <a:cubicBezTo>
                  <a:pt x="6786399" y="753840"/>
                  <a:pt x="6786399" y="753840"/>
                  <a:pt x="8025968" y="753840"/>
                </a:cubicBezTo>
                <a:cubicBezTo>
                  <a:pt x="8103608" y="753840"/>
                  <a:pt x="8178571" y="796518"/>
                  <a:pt x="8216053" y="865869"/>
                </a:cubicBezTo>
                <a:cubicBezTo>
                  <a:pt x="8216053" y="865869"/>
                  <a:pt x="8216053" y="865869"/>
                  <a:pt x="8837177" y="1935484"/>
                </a:cubicBezTo>
                <a:cubicBezTo>
                  <a:pt x="8877335" y="2002169"/>
                  <a:pt x="8877335" y="2087523"/>
                  <a:pt x="8837177" y="2154207"/>
                </a:cubicBezTo>
                <a:cubicBezTo>
                  <a:pt x="8837177" y="2154207"/>
                  <a:pt x="8837177" y="2154207"/>
                  <a:pt x="8216053" y="3223823"/>
                </a:cubicBezTo>
                <a:cubicBezTo>
                  <a:pt x="8178571" y="3293174"/>
                  <a:pt x="8103608" y="3335852"/>
                  <a:pt x="8025968" y="3335852"/>
                </a:cubicBezTo>
                <a:cubicBezTo>
                  <a:pt x="8025968" y="3335852"/>
                  <a:pt x="8025968" y="3335852"/>
                  <a:pt x="6786399" y="3335852"/>
                </a:cubicBezTo>
                <a:cubicBezTo>
                  <a:pt x="6706082" y="3335852"/>
                  <a:pt x="6633796" y="3293174"/>
                  <a:pt x="6593637" y="3223823"/>
                </a:cubicBezTo>
                <a:cubicBezTo>
                  <a:pt x="6593637" y="3223823"/>
                  <a:pt x="6593637" y="3223823"/>
                  <a:pt x="5975192" y="2154207"/>
                </a:cubicBezTo>
                <a:cubicBezTo>
                  <a:pt x="5935033" y="2087523"/>
                  <a:pt x="5935033" y="2002169"/>
                  <a:pt x="5975192" y="1935484"/>
                </a:cubicBezTo>
                <a:cubicBezTo>
                  <a:pt x="5975192" y="1935484"/>
                  <a:pt x="5975192" y="1935484"/>
                  <a:pt x="6593637" y="865869"/>
                </a:cubicBezTo>
                <a:cubicBezTo>
                  <a:pt x="6633796" y="796518"/>
                  <a:pt x="6706082" y="753840"/>
                  <a:pt x="6786399" y="753840"/>
                </a:cubicBezTo>
                <a:close/>
                <a:moveTo>
                  <a:pt x="0" y="0"/>
                </a:moveTo>
                <a:lnTo>
                  <a:pt x="6966294" y="0"/>
                </a:lnTo>
                <a:lnTo>
                  <a:pt x="6852387" y="196155"/>
                </a:lnTo>
                <a:cubicBezTo>
                  <a:pt x="6627011" y="584267"/>
                  <a:pt x="6359899" y="1044253"/>
                  <a:pt x="6043321" y="1589421"/>
                </a:cubicBezTo>
                <a:cubicBezTo>
                  <a:pt x="5921057" y="1815646"/>
                  <a:pt x="5676528" y="1954861"/>
                  <a:pt x="5423265" y="1954861"/>
                </a:cubicBezTo>
                <a:cubicBezTo>
                  <a:pt x="5423265" y="1954861"/>
                  <a:pt x="5423265" y="1954861"/>
                  <a:pt x="1379802" y="1954861"/>
                </a:cubicBezTo>
                <a:cubicBezTo>
                  <a:pt x="1117807" y="1954861"/>
                  <a:pt x="882012" y="1815646"/>
                  <a:pt x="751013" y="1589421"/>
                </a:cubicBezTo>
                <a:cubicBezTo>
                  <a:pt x="751013" y="1589421"/>
                  <a:pt x="751013" y="1589421"/>
                  <a:pt x="1951" y="293901"/>
                </a:cubicBezTo>
                <a:lnTo>
                  <a:pt x="0" y="29052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tIns="2160000" anchor="t">
            <a:noAutofit/>
          </a:bodyPr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&amp; Drop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425293" y="2834640"/>
            <a:ext cx="4459766" cy="2720356"/>
          </a:xfrm>
          <a:prstGeom prst="roundRect">
            <a:avLst>
              <a:gd name="adj" fmla="val 2139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lIns="180000" tIns="288000" rIns="180000" bIns="180000" anchor="t"/>
          <a:lstStyle>
            <a:lvl1pPr algn="l">
              <a:lnSpc>
                <a:spcPts val="4000"/>
              </a:lnSpc>
              <a:defRPr sz="5000" b="1" spc="-30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noProof="0" dirty="0"/>
              <a:t>Thank You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D907C852-B0E0-4C2E-88CE-B543605961E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034849" y="3859066"/>
            <a:ext cx="3521514" cy="288000"/>
          </a:xfrm>
        </p:spPr>
        <p:txBody>
          <a:bodyPr/>
          <a:lstStyle>
            <a:lvl1pPr marL="0" indent="0">
              <a:buNone/>
              <a:defRPr>
                <a:solidFill>
                  <a:schemeClr val="bg1">
                    <a:lumMod val="95000"/>
                  </a:schemeClr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Full Name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D84C0BEF-F601-4B10-8AEE-4859FE996B3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034849" y="4220189"/>
            <a:ext cx="3521514" cy="288000"/>
          </a:xfrm>
        </p:spPr>
        <p:txBody>
          <a:bodyPr/>
          <a:lstStyle>
            <a:lvl1pPr marL="0" indent="0">
              <a:buNone/>
              <a:defRPr>
                <a:solidFill>
                  <a:schemeClr val="bg1">
                    <a:lumMod val="95000"/>
                  </a:schemeClr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Phone Number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83A6EF9B-EF2F-4949-9CC4-C16BF8DC85A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034849" y="4581312"/>
            <a:ext cx="3521514" cy="288000"/>
          </a:xfrm>
        </p:spPr>
        <p:txBody>
          <a:bodyPr/>
          <a:lstStyle>
            <a:lvl1pPr marL="0" indent="0">
              <a:buNone/>
              <a:defRPr>
                <a:solidFill>
                  <a:schemeClr val="bg1">
                    <a:lumMod val="95000"/>
                  </a:schemeClr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Email or Social Media Handle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BE8CA170-9CA9-448E-B07A-E01AB84F7FD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034849" y="4942435"/>
            <a:ext cx="3521514" cy="288000"/>
          </a:xfrm>
        </p:spPr>
        <p:txBody>
          <a:bodyPr/>
          <a:lstStyle>
            <a:lvl1pPr marL="0" indent="0">
              <a:buNone/>
              <a:defRPr>
                <a:solidFill>
                  <a:schemeClr val="bg1">
                    <a:lumMod val="95000"/>
                  </a:schemeClr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Company Website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3679CAB-848F-4EE8-9CF2-D1E5C02018F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4826" y="210740"/>
            <a:ext cx="1275359" cy="1092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8917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9546501" cy="43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page title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F94EB5D3-F8CB-4E76-8D7E-FF441818EEC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512000"/>
            <a:ext cx="3600000" cy="4679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D4BCA97-F31B-451D-82F8-6E000DF2118A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17AAC4-A657-4D75-A527-0307AFF2B17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FA90A43-BEC4-4B20-96E2-797B03FB82F2}"/>
              </a:ext>
            </a:extLst>
          </p:cNvPr>
          <p:cNvSpPr>
            <a:spLocks noGrp="1"/>
          </p:cNvSpPr>
          <p:nvPr>
            <p:ph idx="33"/>
          </p:nvPr>
        </p:nvSpPr>
        <p:spPr>
          <a:xfrm>
            <a:off x="4302000" y="1512000"/>
            <a:ext cx="3600000" cy="4679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8A2C2023-6C37-4611-ACAF-5F2060202836}"/>
              </a:ext>
            </a:extLst>
          </p:cNvPr>
          <p:cNvSpPr>
            <a:spLocks noGrp="1"/>
          </p:cNvSpPr>
          <p:nvPr>
            <p:ph idx="34"/>
          </p:nvPr>
        </p:nvSpPr>
        <p:spPr>
          <a:xfrm>
            <a:off x="8172000" y="1512000"/>
            <a:ext cx="3600000" cy="4679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6E5AAC7-074E-4A39-9FEA-61A66A14298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40101" y="44742"/>
            <a:ext cx="1124729" cy="963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3880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9582012" cy="43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page title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9D7ACCB5-9A86-4F46-89E2-B79F48C9EC1D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512000"/>
            <a:ext cx="2160000" cy="4679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F5B3657-F2AE-455A-BF81-1A0C2ACECD2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726412" y="1512000"/>
            <a:ext cx="2160588" cy="4679250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6A983D98-E0AB-429A-9EC2-B50D4216D69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21412" y="1512000"/>
            <a:ext cx="2160588" cy="4679250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755213BF-EF6D-45DC-A01B-DE6C2F23A6D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316412" y="1507535"/>
            <a:ext cx="2160588" cy="4679250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77D6BBBA-F4A3-45D4-91BC-A405FFDC7C3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611412" y="1507535"/>
            <a:ext cx="2160588" cy="4683715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D09234E-176D-4BBF-9391-7B6F018C51A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9ABD5E-B8F1-4246-B167-09138760AD7D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pic>
        <p:nvPicPr>
          <p:cNvPr id="14" name="Picture 10">
            <a:extLst>
              <a:ext uri="{FF2B5EF4-FFF2-40B4-BE49-F238E27FC236}">
                <a16:creationId xmlns:a16="http://schemas.microsoft.com/office/drawing/2014/main" id="{66E5AAC7-074E-4A39-9FEA-61A66A14298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40101" y="44742"/>
            <a:ext cx="1124729" cy="963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8372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>
            <a:extLst>
              <a:ext uri="{FF2B5EF4-FFF2-40B4-BE49-F238E27FC236}">
                <a16:creationId xmlns:a16="http://schemas.microsoft.com/office/drawing/2014/main" id="{206C51E8-C5C0-4672-B456-F44C69B074DB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431800" y="5530292"/>
            <a:ext cx="1103873" cy="968702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bg1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 dirty="0"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9DE9AE8C-7574-4D45-B521-6B18054DA7C5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9537134" y="1312995"/>
            <a:ext cx="1103873" cy="968702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rgbClr val="158FB5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 dirty="0"/>
          </a:p>
        </p:txBody>
      </p:sp>
      <p:sp>
        <p:nvSpPr>
          <p:cNvPr id="7" name="Freeform 5">
            <a:extLst>
              <a:ext uri="{FF2B5EF4-FFF2-40B4-BE49-F238E27FC236}">
                <a16:creationId xmlns:a16="http://schemas.microsoft.com/office/drawing/2014/main" id="{EF240172-5930-4717-A0CD-A151075277D6}"/>
              </a:ext>
            </a:extLst>
          </p:cNvPr>
          <p:cNvSpPr>
            <a:spLocks noChangeAspect="1"/>
          </p:cNvSpPr>
          <p:nvPr userDrawn="1"/>
        </p:nvSpPr>
        <p:spPr bwMode="auto">
          <a:xfrm rot="20177113">
            <a:off x="9683871" y="300388"/>
            <a:ext cx="1838651" cy="1613506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noFill/>
          <a:ln w="63500" cap="flat">
            <a:solidFill>
              <a:schemeClr val="bg1">
                <a:lumMod val="85000"/>
              </a:schemeClr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 dirty="0"/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7B4A83CE-8643-4697-94A9-C9F587F46E23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1449746" y="5304339"/>
            <a:ext cx="514965" cy="451905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bg1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 dirty="0"/>
          </a:p>
        </p:txBody>
      </p:sp>
      <p:sp>
        <p:nvSpPr>
          <p:cNvPr id="9" name="Freeform 5">
            <a:extLst>
              <a:ext uri="{FF2B5EF4-FFF2-40B4-BE49-F238E27FC236}">
                <a16:creationId xmlns:a16="http://schemas.microsoft.com/office/drawing/2014/main" id="{B0A765A5-BBCE-405E-A4B3-80A660118E84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11154294" y="1220890"/>
            <a:ext cx="514965" cy="451905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bg1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00667" y="3429000"/>
            <a:ext cx="4459766" cy="3146839"/>
          </a:xfrm>
          <a:prstGeom prst="roundRect">
            <a:avLst>
              <a:gd name="adj" fmla="val 2139"/>
            </a:avLst>
          </a:prstGeom>
          <a:solidFill>
            <a:srgbClr val="158FB5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lIns="180000" tIns="288000" rIns="180000" bIns="180000" anchor="t"/>
          <a:lstStyle>
            <a:lvl1pPr algn="l">
              <a:lnSpc>
                <a:spcPts val="4000"/>
              </a:lnSpc>
              <a:defRPr sz="5000" b="1" spc="-3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 noProof="0" dirty="0"/>
              <a:t>Click to edit presentation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30300" y="5250494"/>
            <a:ext cx="4000500" cy="997905"/>
          </a:xfrm>
          <a:noFill/>
        </p:spPr>
        <p:txBody>
          <a:bodyPr lIns="0" tIns="0" rIns="0" bIns="0"/>
          <a:lstStyle>
            <a:lvl1pPr marL="0" indent="0" algn="l">
              <a:buNone/>
              <a:defRPr sz="21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dirty="0"/>
              <a:t>Click to edit Master subtitle style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6EC946B-D6BB-4594-BF6E-53E9A8BC19B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191475" y="5155480"/>
            <a:ext cx="1568726" cy="1343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6569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>
            <a:extLst>
              <a:ext uri="{FF2B5EF4-FFF2-40B4-BE49-F238E27FC236}">
                <a16:creationId xmlns:a16="http://schemas.microsoft.com/office/drawing/2014/main" id="{12B8F0DB-CC25-4CE9-A68E-CAA2FD986AF3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431800" y="5530292"/>
            <a:ext cx="1103873" cy="968702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bg1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 dirty="0"/>
          </a:p>
        </p:txBody>
      </p:sp>
      <p:sp>
        <p:nvSpPr>
          <p:cNvPr id="9" name="Freeform 5">
            <a:extLst>
              <a:ext uri="{FF2B5EF4-FFF2-40B4-BE49-F238E27FC236}">
                <a16:creationId xmlns:a16="http://schemas.microsoft.com/office/drawing/2014/main" id="{B641062D-3CD4-49D1-A621-331E29333406}"/>
              </a:ext>
            </a:extLst>
          </p:cNvPr>
          <p:cNvSpPr>
            <a:spLocks noChangeAspect="1"/>
          </p:cNvSpPr>
          <p:nvPr userDrawn="1"/>
        </p:nvSpPr>
        <p:spPr bwMode="auto">
          <a:xfrm rot="19640982">
            <a:off x="9795541" y="4723539"/>
            <a:ext cx="1838651" cy="1613506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noFill/>
          <a:ln w="63500" cap="flat">
            <a:solidFill>
              <a:schemeClr val="bg1">
                <a:lumMod val="85000"/>
              </a:schemeClr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 dirty="0"/>
          </a:p>
        </p:txBody>
      </p:sp>
      <p:sp>
        <p:nvSpPr>
          <p:cNvPr id="10" name="Freeform 5">
            <a:extLst>
              <a:ext uri="{FF2B5EF4-FFF2-40B4-BE49-F238E27FC236}">
                <a16:creationId xmlns:a16="http://schemas.microsoft.com/office/drawing/2014/main" id="{9F2C1E7C-A088-4772-84B3-15309BEADF7D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1202716" y="5530292"/>
            <a:ext cx="514965" cy="451905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 dirty="0"/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id="{CA52278A-6924-4F97-A196-AE30D3DACB7A}"/>
              </a:ext>
            </a:extLst>
          </p:cNvPr>
          <p:cNvSpPr>
            <a:spLocks noChangeAspect="1"/>
          </p:cNvSpPr>
          <p:nvPr userDrawn="1"/>
        </p:nvSpPr>
        <p:spPr bwMode="auto">
          <a:xfrm rot="1836001">
            <a:off x="11433930" y="6102576"/>
            <a:ext cx="783059" cy="687169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rgbClr val="158FB5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866117" y="1816509"/>
            <a:ext cx="4459766" cy="3146839"/>
          </a:xfrm>
          <a:prstGeom prst="roundRect">
            <a:avLst>
              <a:gd name="adj" fmla="val 2139"/>
            </a:avLst>
          </a:prstGeom>
          <a:solidFill>
            <a:srgbClr val="2674A4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lIns="180000" tIns="288000" rIns="180000" bIns="180000" anchor="t"/>
          <a:lstStyle>
            <a:lvl1pPr algn="l">
              <a:lnSpc>
                <a:spcPts val="4000"/>
              </a:lnSpc>
              <a:defRPr sz="5000" b="1" spc="-3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 noProof="0" dirty="0"/>
              <a:t>Click to edit divider slide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48124" y="3795246"/>
            <a:ext cx="4000500" cy="997905"/>
          </a:xfrm>
          <a:noFill/>
        </p:spPr>
        <p:txBody>
          <a:bodyPr lIns="0" tIns="0" rIns="0" bIns="0"/>
          <a:lstStyle>
            <a:lvl1pPr marL="0" indent="0" algn="l">
              <a:buNone/>
              <a:defRPr sz="21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34B1E83-6080-4D35-A216-8E5C39902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pic>
        <p:nvPicPr>
          <p:cNvPr id="12" name="Picture 10">
            <a:extLst>
              <a:ext uri="{FF2B5EF4-FFF2-40B4-BE49-F238E27FC236}">
                <a16:creationId xmlns:a16="http://schemas.microsoft.com/office/drawing/2014/main" id="{367D24E4-6288-41E3-A2E1-1C0658C9947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607390" y="180568"/>
            <a:ext cx="1267489" cy="1085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1296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5">
            <a:extLst>
              <a:ext uri="{FF2B5EF4-FFF2-40B4-BE49-F238E27FC236}">
                <a16:creationId xmlns:a16="http://schemas.microsoft.com/office/drawing/2014/main" id="{8663BD7B-5136-47ED-BE0A-C6C2F5622BDC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431800" y="5530292"/>
            <a:ext cx="1103873" cy="968702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bg1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 dirty="0"/>
          </a:p>
        </p:txBody>
      </p:sp>
      <p:sp>
        <p:nvSpPr>
          <p:cNvPr id="9" name="Freeform 5">
            <a:extLst>
              <a:ext uri="{FF2B5EF4-FFF2-40B4-BE49-F238E27FC236}">
                <a16:creationId xmlns:a16="http://schemas.microsoft.com/office/drawing/2014/main" id="{6ABA22C7-C35B-4EC0-B7CE-54F9EEFCB71D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9537134" y="1312995"/>
            <a:ext cx="1103873" cy="968702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rgbClr val="158FB5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 dirty="0"/>
          </a:p>
        </p:txBody>
      </p:sp>
      <p:sp>
        <p:nvSpPr>
          <p:cNvPr id="10" name="Freeform 5">
            <a:extLst>
              <a:ext uri="{FF2B5EF4-FFF2-40B4-BE49-F238E27FC236}">
                <a16:creationId xmlns:a16="http://schemas.microsoft.com/office/drawing/2014/main" id="{6DAE4BC9-9CFF-4522-8216-651498F7A167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9683871" y="300388"/>
            <a:ext cx="1838651" cy="1613506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noFill/>
          <a:ln w="63500" cap="flat">
            <a:solidFill>
              <a:schemeClr val="bg1">
                <a:lumMod val="85000"/>
              </a:schemeClr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 dirty="0"/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id="{8E822AA0-FB3E-4051-AA1F-F51204BA02A9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1449746" y="5304339"/>
            <a:ext cx="514965" cy="451905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bg1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 dirty="0"/>
          </a:p>
        </p:txBody>
      </p:sp>
      <p:sp>
        <p:nvSpPr>
          <p:cNvPr id="12" name="Freeform 5">
            <a:extLst>
              <a:ext uri="{FF2B5EF4-FFF2-40B4-BE49-F238E27FC236}">
                <a16:creationId xmlns:a16="http://schemas.microsoft.com/office/drawing/2014/main" id="{3445288A-D169-4374-BCFD-917DD04B2B1E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11007557" y="354617"/>
            <a:ext cx="514965" cy="451905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8668" cy="43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page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FE0EB3-0FF4-4285-B9D3-90A5751B7BB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DE0AAD-6FBD-416B-A91A-21F2B737919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7345016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5">
            <a:extLst>
              <a:ext uri="{FF2B5EF4-FFF2-40B4-BE49-F238E27FC236}">
                <a16:creationId xmlns:a16="http://schemas.microsoft.com/office/drawing/2014/main" id="{8663BD7B-5136-47ED-BE0A-C6C2F5622BDC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431800" y="5530292"/>
            <a:ext cx="1103873" cy="968702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bg1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 dirty="0"/>
          </a:p>
        </p:txBody>
      </p:sp>
      <p:sp>
        <p:nvSpPr>
          <p:cNvPr id="9" name="Freeform 5">
            <a:extLst>
              <a:ext uri="{FF2B5EF4-FFF2-40B4-BE49-F238E27FC236}">
                <a16:creationId xmlns:a16="http://schemas.microsoft.com/office/drawing/2014/main" id="{6ABA22C7-C35B-4EC0-B7CE-54F9EEFCB71D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9537134" y="1312995"/>
            <a:ext cx="1103873" cy="968702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rgbClr val="158FB5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 dirty="0"/>
          </a:p>
        </p:txBody>
      </p:sp>
      <p:sp>
        <p:nvSpPr>
          <p:cNvPr id="10" name="Freeform 5">
            <a:extLst>
              <a:ext uri="{FF2B5EF4-FFF2-40B4-BE49-F238E27FC236}">
                <a16:creationId xmlns:a16="http://schemas.microsoft.com/office/drawing/2014/main" id="{6DAE4BC9-9CFF-4522-8216-651498F7A167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9683871" y="300388"/>
            <a:ext cx="1838651" cy="1613506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noFill/>
          <a:ln w="63500" cap="flat">
            <a:solidFill>
              <a:schemeClr val="bg1">
                <a:lumMod val="85000"/>
              </a:schemeClr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 dirty="0"/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id="{8E822AA0-FB3E-4051-AA1F-F51204BA02A9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1449746" y="5304339"/>
            <a:ext cx="514965" cy="451905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bg1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8668" cy="43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page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FE0EB3-0FF4-4285-B9D3-90A5751B7BB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DE0AAD-6FBD-416B-A91A-21F2B737919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8204054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>
            <a:extLst>
              <a:ext uri="{FF2B5EF4-FFF2-40B4-BE49-F238E27FC236}">
                <a16:creationId xmlns:a16="http://schemas.microsoft.com/office/drawing/2014/main" id="{B4B833F7-7F09-42C1-81DA-97CA9530D528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431800" y="5530292"/>
            <a:ext cx="1103873" cy="968702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bg1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 dirty="0"/>
          </a:p>
        </p:txBody>
      </p:sp>
      <p:sp>
        <p:nvSpPr>
          <p:cNvPr id="12" name="Freeform 5">
            <a:extLst>
              <a:ext uri="{FF2B5EF4-FFF2-40B4-BE49-F238E27FC236}">
                <a16:creationId xmlns:a16="http://schemas.microsoft.com/office/drawing/2014/main" id="{8950958A-6460-4594-BEAB-C7444EC61299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9683871" y="300388"/>
            <a:ext cx="1838651" cy="1613506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noFill/>
          <a:ln w="63500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 dirty="0"/>
          </a:p>
        </p:txBody>
      </p:sp>
      <p:sp>
        <p:nvSpPr>
          <p:cNvPr id="13" name="Freeform 5">
            <a:extLst>
              <a:ext uri="{FF2B5EF4-FFF2-40B4-BE49-F238E27FC236}">
                <a16:creationId xmlns:a16="http://schemas.microsoft.com/office/drawing/2014/main" id="{A7E15F2A-61A0-4C11-8E47-4DF7051E91D1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1449746" y="5304339"/>
            <a:ext cx="514965" cy="451905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bg1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 dirty="0"/>
          </a:p>
        </p:txBody>
      </p:sp>
      <p:sp>
        <p:nvSpPr>
          <p:cNvPr id="14" name="Freeform 5">
            <a:extLst>
              <a:ext uri="{FF2B5EF4-FFF2-40B4-BE49-F238E27FC236}">
                <a16:creationId xmlns:a16="http://schemas.microsoft.com/office/drawing/2014/main" id="{B5FF0CC8-80F5-42C4-80EF-E32459238B71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11007557" y="354617"/>
            <a:ext cx="514965" cy="451905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bg1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page title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4CFC6C-1D8B-46C9-B0F7-A8BD88D8AB46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2CD5709C-84DE-45F3-AE9B-8B6FD7134A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80096" y="1511250"/>
            <a:ext cx="5460114" cy="4665713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36BB18B1-3B7F-4B18-A1C5-BB7DA443C6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6816" y="1511250"/>
            <a:ext cx="5460114" cy="4665713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915521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>
            <a:extLst>
              <a:ext uri="{FF2B5EF4-FFF2-40B4-BE49-F238E27FC236}">
                <a16:creationId xmlns:a16="http://schemas.microsoft.com/office/drawing/2014/main" id="{B4B833F7-7F09-42C1-81DA-97CA9530D528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431800" y="5530292"/>
            <a:ext cx="1103873" cy="968702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bg1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 dirty="0"/>
          </a:p>
        </p:txBody>
      </p:sp>
      <p:sp>
        <p:nvSpPr>
          <p:cNvPr id="12" name="Freeform 5">
            <a:extLst>
              <a:ext uri="{FF2B5EF4-FFF2-40B4-BE49-F238E27FC236}">
                <a16:creationId xmlns:a16="http://schemas.microsoft.com/office/drawing/2014/main" id="{8950958A-6460-4594-BEAB-C7444EC61299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9683871" y="300388"/>
            <a:ext cx="1838651" cy="1613506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noFill/>
          <a:ln w="63500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 dirty="0"/>
          </a:p>
        </p:txBody>
      </p:sp>
      <p:sp>
        <p:nvSpPr>
          <p:cNvPr id="13" name="Freeform 5">
            <a:extLst>
              <a:ext uri="{FF2B5EF4-FFF2-40B4-BE49-F238E27FC236}">
                <a16:creationId xmlns:a16="http://schemas.microsoft.com/office/drawing/2014/main" id="{A7E15F2A-61A0-4C11-8E47-4DF7051E91D1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1449746" y="5304339"/>
            <a:ext cx="514965" cy="451905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bg1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 dirty="0"/>
          </a:p>
        </p:txBody>
      </p:sp>
      <p:sp>
        <p:nvSpPr>
          <p:cNvPr id="14" name="Freeform 5">
            <a:extLst>
              <a:ext uri="{FF2B5EF4-FFF2-40B4-BE49-F238E27FC236}">
                <a16:creationId xmlns:a16="http://schemas.microsoft.com/office/drawing/2014/main" id="{B5FF0CC8-80F5-42C4-80EF-E32459238B71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11007557" y="354617"/>
            <a:ext cx="514965" cy="451905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bg1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page title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4CFC6C-1D8B-46C9-B0F7-A8BD88D8AB46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3419BDFB-8FC0-4B89-A29A-8EAC95E9AB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1800" y="1511250"/>
            <a:ext cx="548493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8E6C2CC0-9AB0-46E9-977A-EF923DCE7F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39334" y="1518287"/>
            <a:ext cx="542066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9" name="Content Placeholder 5">
            <a:extLst>
              <a:ext uri="{FF2B5EF4-FFF2-40B4-BE49-F238E27FC236}">
                <a16:creationId xmlns:a16="http://schemas.microsoft.com/office/drawing/2014/main" id="{28DF954C-A51E-4242-B83E-A826008F5C6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39334" y="2486989"/>
            <a:ext cx="5432666" cy="3702674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0" name="Content Placeholder 3">
            <a:extLst>
              <a:ext uri="{FF2B5EF4-FFF2-40B4-BE49-F238E27FC236}">
                <a16:creationId xmlns:a16="http://schemas.microsoft.com/office/drawing/2014/main" id="{600E416E-6162-484A-BA4D-640FA83078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1800" y="2486989"/>
            <a:ext cx="5491215" cy="3702674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416020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Subtitle Onl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9297926" cy="43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page title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10727B06-56A8-44A2-B6C2-9ED183D107F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9297927" cy="360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47F3D0-41FC-4430-9F9E-1F78A18D65F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2ED798F6-1F12-46CE-9AFD-CC66555A191D}"/>
              </a:ext>
            </a:extLst>
          </p:cNvPr>
          <p:cNvSpPr>
            <a:spLocks noGrp="1"/>
          </p:cNvSpPr>
          <p:nvPr>
            <p:ph type="ftr" sz="quarter" idx="34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pic>
        <p:nvPicPr>
          <p:cNvPr id="9" name="Picture 10">
            <a:extLst>
              <a:ext uri="{FF2B5EF4-FFF2-40B4-BE49-F238E27FC236}">
                <a16:creationId xmlns:a16="http://schemas.microsoft.com/office/drawing/2014/main" id="{367D24E4-6288-41E3-A2E1-1C0658C9947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607390" y="180568"/>
            <a:ext cx="1267489" cy="1085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7920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A8B59DDF-F2BC-491E-92E0-9D2C1398EC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431999"/>
            <a:ext cx="6544468" cy="551388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" name="Freeform 5">
            <a:extLst>
              <a:ext uri="{FF2B5EF4-FFF2-40B4-BE49-F238E27FC236}">
                <a16:creationId xmlns:a16="http://schemas.microsoft.com/office/drawing/2014/main" id="{B4B833F7-7F09-42C1-81DA-97CA9530D528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431800" y="5530292"/>
            <a:ext cx="1103873" cy="968702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bg1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 dirty="0"/>
          </a:p>
        </p:txBody>
      </p:sp>
      <p:sp>
        <p:nvSpPr>
          <p:cNvPr id="12" name="Freeform 5">
            <a:extLst>
              <a:ext uri="{FF2B5EF4-FFF2-40B4-BE49-F238E27FC236}">
                <a16:creationId xmlns:a16="http://schemas.microsoft.com/office/drawing/2014/main" id="{8950958A-6460-4594-BEAB-C7444EC61299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9683871" y="300388"/>
            <a:ext cx="1838651" cy="1613506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noFill/>
          <a:ln w="63500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 dirty="0"/>
          </a:p>
        </p:txBody>
      </p:sp>
      <p:sp>
        <p:nvSpPr>
          <p:cNvPr id="13" name="Freeform 5">
            <a:extLst>
              <a:ext uri="{FF2B5EF4-FFF2-40B4-BE49-F238E27FC236}">
                <a16:creationId xmlns:a16="http://schemas.microsoft.com/office/drawing/2014/main" id="{A7E15F2A-61A0-4C11-8E47-4DF7051E91D1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1449746" y="5304339"/>
            <a:ext cx="514965" cy="451905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bg1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 dirty="0"/>
          </a:p>
        </p:txBody>
      </p:sp>
      <p:sp>
        <p:nvSpPr>
          <p:cNvPr id="14" name="Freeform 5">
            <a:extLst>
              <a:ext uri="{FF2B5EF4-FFF2-40B4-BE49-F238E27FC236}">
                <a16:creationId xmlns:a16="http://schemas.microsoft.com/office/drawing/2014/main" id="{B5FF0CC8-80F5-42C4-80EF-E32459238B71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11007557" y="354617"/>
            <a:ext cx="514965" cy="451905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bg1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1999"/>
            <a:ext cx="3932237" cy="1600199"/>
          </a:xfrm>
        </p:spPr>
        <p:txBody>
          <a:bodyPr vert="horz" lIns="0" tIns="0" rIns="0" bIns="0" rtlCol="0" anchor="b">
            <a:noAutofit/>
          </a:bodyPr>
          <a:lstStyle>
            <a:lvl1pPr>
              <a:defRPr lang="en-ZA" dirty="0"/>
            </a:lvl1pPr>
          </a:lstStyle>
          <a:p>
            <a:pPr marL="0" lvl="0"/>
            <a:r>
              <a:rPr lang="en-US" noProof="0"/>
              <a:t>Click to edit page title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4CFC6C-1D8B-46C9-B0F7-A8BD88D8AB46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C49FB4A2-B750-422F-96D2-A7C2642957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34062" y="21343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685D1A3-BF19-4D57-AC73-35B1B3E84A9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1800" y="419038"/>
            <a:ext cx="1124729" cy="963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2294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0110E46C-B434-49FA-AA0E-D64E5786D28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431999"/>
            <a:ext cx="6544468" cy="5513889"/>
          </a:xfrm>
          <a:prstGeom prst="roundRect">
            <a:avLst>
              <a:gd name="adj" fmla="val 5554"/>
            </a:avLst>
          </a:prstGeom>
        </p:spPr>
        <p:txBody>
          <a:bodyPr vert="horz" wrap="square" lIns="0" tIns="0" rIns="0" bIns="0" rtlCol="0" anchor="ctr">
            <a:noAutofit/>
          </a:bodyPr>
          <a:lstStyle>
            <a:lvl1pPr>
              <a:def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0" lvl="0" indent="0" algn="ctr">
              <a:buNone/>
            </a:pPr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Freeform 5">
            <a:extLst>
              <a:ext uri="{FF2B5EF4-FFF2-40B4-BE49-F238E27FC236}">
                <a16:creationId xmlns:a16="http://schemas.microsoft.com/office/drawing/2014/main" id="{B4B833F7-7F09-42C1-81DA-97CA9530D528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431800" y="5530292"/>
            <a:ext cx="1103873" cy="968702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bg1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 dirty="0"/>
          </a:p>
        </p:txBody>
      </p:sp>
      <p:sp>
        <p:nvSpPr>
          <p:cNvPr id="13" name="Freeform 5">
            <a:extLst>
              <a:ext uri="{FF2B5EF4-FFF2-40B4-BE49-F238E27FC236}">
                <a16:creationId xmlns:a16="http://schemas.microsoft.com/office/drawing/2014/main" id="{A7E15F2A-61A0-4C11-8E47-4DF7051E91D1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1449746" y="5304339"/>
            <a:ext cx="514965" cy="451905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bg1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1999"/>
            <a:ext cx="3932237" cy="1600199"/>
          </a:xfrm>
        </p:spPr>
        <p:txBody>
          <a:bodyPr vert="horz" lIns="0" tIns="0" rIns="0" bIns="0" rtlCol="0" anchor="b">
            <a:noAutofit/>
          </a:bodyPr>
          <a:lstStyle>
            <a:lvl1pPr>
              <a:defRPr lang="en-ZA" dirty="0"/>
            </a:lvl1pPr>
          </a:lstStyle>
          <a:p>
            <a:pPr marL="0" lvl="0"/>
            <a:r>
              <a:rPr lang="en-US" noProof="0"/>
              <a:t>Click to edit page title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4CFC6C-1D8B-46C9-B0F7-A8BD88D8AB46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C49FB4A2-B750-422F-96D2-A7C2642957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34062" y="21343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61844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>
            <a:extLst>
              <a:ext uri="{FF2B5EF4-FFF2-40B4-BE49-F238E27FC236}">
                <a16:creationId xmlns:a16="http://schemas.microsoft.com/office/drawing/2014/main" id="{B0FE1C0F-474B-4310-A4A5-1EB4321DE50B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431800" y="5530292"/>
            <a:ext cx="1103873" cy="968702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bg1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 dirty="0"/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673FA99E-5E31-474E-8818-615B453CD89C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646319" y="5289361"/>
            <a:ext cx="1103873" cy="968702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rgbClr val="158FB5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 dirty="0"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BA0EE7FC-884E-43B5-B6D6-9156FBE9AB59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1045385" y="4347277"/>
            <a:ext cx="1838651" cy="1613506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noFill/>
          <a:ln w="63500" cap="flat">
            <a:solidFill>
              <a:schemeClr val="bg1">
                <a:lumMod val="85000"/>
              </a:schemeClr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 dirty="0"/>
          </a:p>
        </p:txBody>
      </p:sp>
      <p:sp>
        <p:nvSpPr>
          <p:cNvPr id="7" name="Freeform 5">
            <a:extLst>
              <a:ext uri="{FF2B5EF4-FFF2-40B4-BE49-F238E27FC236}">
                <a16:creationId xmlns:a16="http://schemas.microsoft.com/office/drawing/2014/main" id="{858C6DC6-901F-4F3E-97A4-1B55324C068B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787902" y="5619839"/>
            <a:ext cx="514965" cy="451905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bg1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 dirty="0"/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1041B359-9F78-4782-9C50-0B1DED37AD2C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2302883" y="4453376"/>
            <a:ext cx="514965" cy="451905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6D0504D-4610-4E9E-A2DB-8B701F044BB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95CDFA7-DEA3-4BBE-8D70-0AF654A1E6F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727656" y="6277243"/>
            <a:ext cx="464344" cy="400188"/>
          </a:xfrm>
        </p:spPr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790C5B8B-2AF3-42F3-B4F8-A806BB98AC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9656" y="342424"/>
            <a:ext cx="10078716" cy="432000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67D24E4-6288-41E3-A2E1-1C0658C9947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607390" y="180568"/>
            <a:ext cx="1267489" cy="1085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13425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>
            <a:extLst>
              <a:ext uri="{FF2B5EF4-FFF2-40B4-BE49-F238E27FC236}">
                <a16:creationId xmlns:a16="http://schemas.microsoft.com/office/drawing/2014/main" id="{B0FE1C0F-474B-4310-A4A5-1EB4321DE50B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431800" y="5530292"/>
            <a:ext cx="1103873" cy="968702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bg1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 dirty="0"/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673FA99E-5E31-474E-8818-615B453CD89C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9537134" y="1312995"/>
            <a:ext cx="1103873" cy="968702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rgbClr val="158FB5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 dirty="0"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BA0EE7FC-884E-43B5-B6D6-9156FBE9AB59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9683871" y="300388"/>
            <a:ext cx="1838651" cy="1613506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noFill/>
          <a:ln w="63500" cap="flat">
            <a:solidFill>
              <a:schemeClr val="bg1">
                <a:lumMod val="85000"/>
              </a:schemeClr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 dirty="0"/>
          </a:p>
        </p:txBody>
      </p:sp>
      <p:sp>
        <p:nvSpPr>
          <p:cNvPr id="7" name="Freeform 5">
            <a:extLst>
              <a:ext uri="{FF2B5EF4-FFF2-40B4-BE49-F238E27FC236}">
                <a16:creationId xmlns:a16="http://schemas.microsoft.com/office/drawing/2014/main" id="{858C6DC6-901F-4F3E-97A4-1B55324C068B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1449746" y="5304339"/>
            <a:ext cx="514965" cy="451905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bg1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 dirty="0"/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1041B359-9F78-4782-9C50-0B1DED37AD2C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11007557" y="354617"/>
            <a:ext cx="514965" cy="451905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95CDFA7-DEA3-4BBE-8D70-0AF654A1E6F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727656" y="6277243"/>
            <a:ext cx="464344" cy="400188"/>
          </a:xfrm>
          <a:solidFill>
            <a:srgbClr val="1B5477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9B51A1E-902D-48AF-9020-955120F399B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790C5B8B-2AF3-42F3-B4F8-A806BB98AC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B3B1662-8902-44D0-A545-5008B483D16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578017" y="2169005"/>
            <a:ext cx="9035966" cy="2519990"/>
          </a:xfrm>
        </p:spPr>
        <p:txBody>
          <a:bodyPr anchor="ctr"/>
          <a:lstStyle>
            <a:lvl1pPr marL="0" indent="0" algn="ctr">
              <a:buNone/>
              <a:defRPr sz="6000"/>
            </a:lvl1pPr>
            <a:lvl2pPr marL="266700" indent="0">
              <a:buNone/>
              <a:defRPr/>
            </a:lvl2pPr>
          </a:lstStyle>
          <a:p>
            <a:pPr lvl="0"/>
            <a:r>
              <a:rPr lang="en-US" noProof="0" dirty="0"/>
              <a:t>Edit Master text styles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BE01B0F-5BBD-40E9-A085-43899CE6AB3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5017" y="5304339"/>
            <a:ext cx="1353852" cy="1159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75730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>
            <a:extLst>
              <a:ext uri="{FF2B5EF4-FFF2-40B4-BE49-F238E27FC236}">
                <a16:creationId xmlns:a16="http://schemas.microsoft.com/office/drawing/2014/main" id="{673FA99E-5E31-474E-8818-615B453CD89C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9537134" y="1312995"/>
            <a:ext cx="1103873" cy="968702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rgbClr val="158FB5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 dirty="0"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BA0EE7FC-884E-43B5-B6D6-9156FBE9AB59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9683871" y="300388"/>
            <a:ext cx="1838651" cy="1613506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noFill/>
          <a:ln w="63500" cap="flat">
            <a:solidFill>
              <a:schemeClr val="bg1">
                <a:lumMod val="85000"/>
              </a:schemeClr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 dirty="0"/>
          </a:p>
        </p:txBody>
      </p:sp>
      <p:sp>
        <p:nvSpPr>
          <p:cNvPr id="7" name="Freeform 5">
            <a:extLst>
              <a:ext uri="{FF2B5EF4-FFF2-40B4-BE49-F238E27FC236}">
                <a16:creationId xmlns:a16="http://schemas.microsoft.com/office/drawing/2014/main" id="{858C6DC6-901F-4F3E-97A4-1B55324C068B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10787744" y="881188"/>
            <a:ext cx="514965" cy="451905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bg1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95CDFA7-DEA3-4BBE-8D70-0AF654A1E6F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727656" y="6277243"/>
            <a:ext cx="464344" cy="400188"/>
          </a:xfrm>
        </p:spPr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8D374C0-788C-4F5B-BA03-AEF58B373C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9525" y="5668187"/>
            <a:ext cx="1194805" cy="1023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7670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9A70B137-2503-4803-9F56-620A586FA49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9737557" cy="5958902"/>
          </a:xfrm>
          <a:custGeom>
            <a:avLst/>
            <a:gdLst>
              <a:gd name="connsiteX0" fmla="*/ 8526285 w 10655455"/>
              <a:gd name="connsiteY0" fmla="*/ 6283111 h 6858000"/>
              <a:gd name="connsiteX1" fmla="*/ 10157124 w 10655455"/>
              <a:gd name="connsiteY1" fmla="*/ 6283111 h 6858000"/>
              <a:gd name="connsiteX2" fmla="*/ 10407209 w 10655455"/>
              <a:gd name="connsiteY2" fmla="*/ 6430504 h 6858000"/>
              <a:gd name="connsiteX3" fmla="*/ 10606716 w 10655455"/>
              <a:gd name="connsiteY3" fmla="*/ 6774068 h 6858000"/>
              <a:gd name="connsiteX4" fmla="*/ 10655455 w 10655455"/>
              <a:gd name="connsiteY4" fmla="*/ 6858000 h 6858000"/>
              <a:gd name="connsiteX5" fmla="*/ 8025501 w 10655455"/>
              <a:gd name="connsiteY5" fmla="*/ 6858000 h 6858000"/>
              <a:gd name="connsiteX6" fmla="*/ 8129453 w 10655455"/>
              <a:gd name="connsiteY6" fmla="*/ 6678214 h 6858000"/>
              <a:gd name="connsiteX7" fmla="*/ 8272677 w 10655455"/>
              <a:gd name="connsiteY7" fmla="*/ 6430504 h 6858000"/>
              <a:gd name="connsiteX8" fmla="*/ 8526285 w 10655455"/>
              <a:gd name="connsiteY8" fmla="*/ 6283111 h 6858000"/>
              <a:gd name="connsiteX9" fmla="*/ 8508611 w 10655455"/>
              <a:gd name="connsiteY9" fmla="*/ 4776272 h 6858000"/>
              <a:gd name="connsiteX10" fmla="*/ 9153763 w 10655455"/>
              <a:gd name="connsiteY10" fmla="*/ 4776272 h 6858000"/>
              <a:gd name="connsiteX11" fmla="*/ 9252696 w 10655455"/>
              <a:gd name="connsiteY11" fmla="*/ 4834580 h 6858000"/>
              <a:gd name="connsiteX12" fmla="*/ 9575969 w 10655455"/>
              <a:gd name="connsiteY12" fmla="*/ 5391278 h 6858000"/>
              <a:gd name="connsiteX13" fmla="*/ 9575969 w 10655455"/>
              <a:gd name="connsiteY13" fmla="*/ 5505116 h 6858000"/>
              <a:gd name="connsiteX14" fmla="*/ 9252696 w 10655455"/>
              <a:gd name="connsiteY14" fmla="*/ 6061815 h 6858000"/>
              <a:gd name="connsiteX15" fmla="*/ 9153763 w 10655455"/>
              <a:gd name="connsiteY15" fmla="*/ 6120122 h 6858000"/>
              <a:gd name="connsiteX16" fmla="*/ 8508611 w 10655455"/>
              <a:gd name="connsiteY16" fmla="*/ 6120122 h 6858000"/>
              <a:gd name="connsiteX17" fmla="*/ 8408284 w 10655455"/>
              <a:gd name="connsiteY17" fmla="*/ 6061815 h 6858000"/>
              <a:gd name="connsiteX18" fmla="*/ 8086404 w 10655455"/>
              <a:gd name="connsiteY18" fmla="*/ 5505116 h 6858000"/>
              <a:gd name="connsiteX19" fmla="*/ 8086404 w 10655455"/>
              <a:gd name="connsiteY19" fmla="*/ 5391278 h 6858000"/>
              <a:gd name="connsiteX20" fmla="*/ 8408284 w 10655455"/>
              <a:gd name="connsiteY20" fmla="*/ 4834580 h 6858000"/>
              <a:gd name="connsiteX21" fmla="*/ 8508611 w 10655455"/>
              <a:gd name="connsiteY21" fmla="*/ 4776272 h 6858000"/>
              <a:gd name="connsiteX22" fmla="*/ 8438383 w 10655455"/>
              <a:gd name="connsiteY22" fmla="*/ 4182594 h 6858000"/>
              <a:gd name="connsiteX23" fmla="*/ 8671249 w 10655455"/>
              <a:gd name="connsiteY23" fmla="*/ 4182594 h 6858000"/>
              <a:gd name="connsiteX24" fmla="*/ 8706958 w 10655455"/>
              <a:gd name="connsiteY24" fmla="*/ 4203640 h 6858000"/>
              <a:gd name="connsiteX25" fmla="*/ 8823642 w 10655455"/>
              <a:gd name="connsiteY25" fmla="*/ 4404579 h 6858000"/>
              <a:gd name="connsiteX26" fmla="*/ 8823642 w 10655455"/>
              <a:gd name="connsiteY26" fmla="*/ 4445668 h 6858000"/>
              <a:gd name="connsiteX27" fmla="*/ 8706958 w 10655455"/>
              <a:gd name="connsiteY27" fmla="*/ 4646606 h 6858000"/>
              <a:gd name="connsiteX28" fmla="*/ 8671249 w 10655455"/>
              <a:gd name="connsiteY28" fmla="*/ 4667652 h 6858000"/>
              <a:gd name="connsiteX29" fmla="*/ 8438383 w 10655455"/>
              <a:gd name="connsiteY29" fmla="*/ 4667652 h 6858000"/>
              <a:gd name="connsiteX30" fmla="*/ 8402170 w 10655455"/>
              <a:gd name="connsiteY30" fmla="*/ 4646606 h 6858000"/>
              <a:gd name="connsiteX31" fmla="*/ 8285989 w 10655455"/>
              <a:gd name="connsiteY31" fmla="*/ 4445668 h 6858000"/>
              <a:gd name="connsiteX32" fmla="*/ 8285989 w 10655455"/>
              <a:gd name="connsiteY32" fmla="*/ 4404579 h 6858000"/>
              <a:gd name="connsiteX33" fmla="*/ 8402170 w 10655455"/>
              <a:gd name="connsiteY33" fmla="*/ 4203640 h 6858000"/>
              <a:gd name="connsiteX34" fmla="*/ 8438383 w 10655455"/>
              <a:gd name="connsiteY34" fmla="*/ 4182594 h 6858000"/>
              <a:gd name="connsiteX35" fmla="*/ 7678681 w 10655455"/>
              <a:gd name="connsiteY35" fmla="*/ 3459104 h 6858000"/>
              <a:gd name="connsiteX36" fmla="*/ 8119685 w 10655455"/>
              <a:gd name="connsiteY36" fmla="*/ 3459104 h 6858000"/>
              <a:gd name="connsiteX37" fmla="*/ 8187313 w 10655455"/>
              <a:gd name="connsiteY37" fmla="*/ 3498961 h 6858000"/>
              <a:gd name="connsiteX38" fmla="*/ 8408292 w 10655455"/>
              <a:gd name="connsiteY38" fmla="*/ 3879501 h 6858000"/>
              <a:gd name="connsiteX39" fmla="*/ 8408292 w 10655455"/>
              <a:gd name="connsiteY39" fmla="*/ 3957318 h 6858000"/>
              <a:gd name="connsiteX40" fmla="*/ 8187313 w 10655455"/>
              <a:gd name="connsiteY40" fmla="*/ 4337857 h 6858000"/>
              <a:gd name="connsiteX41" fmla="*/ 8119685 w 10655455"/>
              <a:gd name="connsiteY41" fmla="*/ 4377714 h 6858000"/>
              <a:gd name="connsiteX42" fmla="*/ 7678681 w 10655455"/>
              <a:gd name="connsiteY42" fmla="*/ 4377714 h 6858000"/>
              <a:gd name="connsiteX43" fmla="*/ 7610101 w 10655455"/>
              <a:gd name="connsiteY43" fmla="*/ 4337857 h 6858000"/>
              <a:gd name="connsiteX44" fmla="*/ 7390076 w 10655455"/>
              <a:gd name="connsiteY44" fmla="*/ 3957318 h 6858000"/>
              <a:gd name="connsiteX45" fmla="*/ 7390076 w 10655455"/>
              <a:gd name="connsiteY45" fmla="*/ 3879501 h 6858000"/>
              <a:gd name="connsiteX46" fmla="*/ 7610101 w 10655455"/>
              <a:gd name="connsiteY46" fmla="*/ 3498961 h 6858000"/>
              <a:gd name="connsiteX47" fmla="*/ 7678681 w 10655455"/>
              <a:gd name="connsiteY47" fmla="*/ 3459104 h 6858000"/>
              <a:gd name="connsiteX48" fmla="*/ 9108816 w 10655455"/>
              <a:gd name="connsiteY48" fmla="*/ 2082751 h 6858000"/>
              <a:gd name="connsiteX49" fmla="*/ 9876937 w 10655455"/>
              <a:gd name="connsiteY49" fmla="*/ 2082751 h 6858000"/>
              <a:gd name="connsiteX50" fmla="*/ 9994727 w 10655455"/>
              <a:gd name="connsiteY50" fmla="*/ 2152172 h 6858000"/>
              <a:gd name="connsiteX51" fmla="*/ 10379617 w 10655455"/>
              <a:gd name="connsiteY51" fmla="*/ 2814978 h 6858000"/>
              <a:gd name="connsiteX52" fmla="*/ 10379617 w 10655455"/>
              <a:gd name="connsiteY52" fmla="*/ 2950515 h 6858000"/>
              <a:gd name="connsiteX53" fmla="*/ 9994727 w 10655455"/>
              <a:gd name="connsiteY53" fmla="*/ 3613321 h 6858000"/>
              <a:gd name="connsiteX54" fmla="*/ 9876937 w 10655455"/>
              <a:gd name="connsiteY54" fmla="*/ 3682742 h 6858000"/>
              <a:gd name="connsiteX55" fmla="*/ 9108816 w 10655455"/>
              <a:gd name="connsiteY55" fmla="*/ 3682742 h 6858000"/>
              <a:gd name="connsiteX56" fmla="*/ 8989367 w 10655455"/>
              <a:gd name="connsiteY56" fmla="*/ 3613321 h 6858000"/>
              <a:gd name="connsiteX57" fmla="*/ 8606137 w 10655455"/>
              <a:gd name="connsiteY57" fmla="*/ 2950515 h 6858000"/>
              <a:gd name="connsiteX58" fmla="*/ 8606137 w 10655455"/>
              <a:gd name="connsiteY58" fmla="*/ 2814978 h 6858000"/>
              <a:gd name="connsiteX59" fmla="*/ 8989367 w 10655455"/>
              <a:gd name="connsiteY59" fmla="*/ 2152172 h 6858000"/>
              <a:gd name="connsiteX60" fmla="*/ 9108816 w 10655455"/>
              <a:gd name="connsiteY60" fmla="*/ 2082751 h 6858000"/>
              <a:gd name="connsiteX61" fmla="*/ 1321854 w 10655455"/>
              <a:gd name="connsiteY61" fmla="*/ 2071857 h 6858000"/>
              <a:gd name="connsiteX62" fmla="*/ 5365317 w 10655455"/>
              <a:gd name="connsiteY62" fmla="*/ 2071857 h 6858000"/>
              <a:gd name="connsiteX63" fmla="*/ 5985373 w 10655455"/>
              <a:gd name="connsiteY63" fmla="*/ 2437296 h 6858000"/>
              <a:gd name="connsiteX64" fmla="*/ 8011470 w 10655455"/>
              <a:gd name="connsiteY64" fmla="*/ 5926372 h 6858000"/>
              <a:gd name="connsiteX65" fmla="*/ 8011470 w 10655455"/>
              <a:gd name="connsiteY65" fmla="*/ 6639850 h 6858000"/>
              <a:gd name="connsiteX66" fmla="*/ 7904625 w 10655455"/>
              <a:gd name="connsiteY66" fmla="*/ 6823844 h 6858000"/>
              <a:gd name="connsiteX67" fmla="*/ 7884791 w 10655455"/>
              <a:gd name="connsiteY67" fmla="*/ 6858000 h 6858000"/>
              <a:gd name="connsiteX68" fmla="*/ 0 w 10655455"/>
              <a:gd name="connsiteY68" fmla="*/ 6858000 h 6858000"/>
              <a:gd name="connsiteX69" fmla="*/ 0 w 10655455"/>
              <a:gd name="connsiteY69" fmla="*/ 3635967 h 6858000"/>
              <a:gd name="connsiteX70" fmla="*/ 27177 w 10655455"/>
              <a:gd name="connsiteY70" fmla="*/ 3588964 h 6858000"/>
              <a:gd name="connsiteX71" fmla="*/ 693065 w 10655455"/>
              <a:gd name="connsiteY71" fmla="*/ 2437296 h 6858000"/>
              <a:gd name="connsiteX72" fmla="*/ 1321854 w 10655455"/>
              <a:gd name="connsiteY72" fmla="*/ 2071857 h 6858000"/>
              <a:gd name="connsiteX73" fmla="*/ 6786399 w 10655455"/>
              <a:gd name="connsiteY73" fmla="*/ 753840 h 6858000"/>
              <a:gd name="connsiteX74" fmla="*/ 8025968 w 10655455"/>
              <a:gd name="connsiteY74" fmla="*/ 753840 h 6858000"/>
              <a:gd name="connsiteX75" fmla="*/ 8216053 w 10655455"/>
              <a:gd name="connsiteY75" fmla="*/ 865869 h 6858000"/>
              <a:gd name="connsiteX76" fmla="*/ 8837177 w 10655455"/>
              <a:gd name="connsiteY76" fmla="*/ 1935484 h 6858000"/>
              <a:gd name="connsiteX77" fmla="*/ 8837177 w 10655455"/>
              <a:gd name="connsiteY77" fmla="*/ 2154207 h 6858000"/>
              <a:gd name="connsiteX78" fmla="*/ 8216053 w 10655455"/>
              <a:gd name="connsiteY78" fmla="*/ 3223823 h 6858000"/>
              <a:gd name="connsiteX79" fmla="*/ 8025968 w 10655455"/>
              <a:gd name="connsiteY79" fmla="*/ 3335852 h 6858000"/>
              <a:gd name="connsiteX80" fmla="*/ 6786399 w 10655455"/>
              <a:gd name="connsiteY80" fmla="*/ 3335852 h 6858000"/>
              <a:gd name="connsiteX81" fmla="*/ 6593637 w 10655455"/>
              <a:gd name="connsiteY81" fmla="*/ 3223823 h 6858000"/>
              <a:gd name="connsiteX82" fmla="*/ 5975192 w 10655455"/>
              <a:gd name="connsiteY82" fmla="*/ 2154207 h 6858000"/>
              <a:gd name="connsiteX83" fmla="*/ 5975192 w 10655455"/>
              <a:gd name="connsiteY83" fmla="*/ 1935484 h 6858000"/>
              <a:gd name="connsiteX84" fmla="*/ 6593637 w 10655455"/>
              <a:gd name="connsiteY84" fmla="*/ 865869 h 6858000"/>
              <a:gd name="connsiteX85" fmla="*/ 6786399 w 10655455"/>
              <a:gd name="connsiteY85" fmla="*/ 753840 h 6858000"/>
              <a:gd name="connsiteX86" fmla="*/ 0 w 10655455"/>
              <a:gd name="connsiteY86" fmla="*/ 0 h 6858000"/>
              <a:gd name="connsiteX87" fmla="*/ 6966294 w 10655455"/>
              <a:gd name="connsiteY87" fmla="*/ 0 h 6858000"/>
              <a:gd name="connsiteX88" fmla="*/ 6852387 w 10655455"/>
              <a:gd name="connsiteY88" fmla="*/ 196155 h 6858000"/>
              <a:gd name="connsiteX89" fmla="*/ 6043321 w 10655455"/>
              <a:gd name="connsiteY89" fmla="*/ 1589421 h 6858000"/>
              <a:gd name="connsiteX90" fmla="*/ 5423265 w 10655455"/>
              <a:gd name="connsiteY90" fmla="*/ 1954861 h 6858000"/>
              <a:gd name="connsiteX91" fmla="*/ 1379802 w 10655455"/>
              <a:gd name="connsiteY91" fmla="*/ 1954861 h 6858000"/>
              <a:gd name="connsiteX92" fmla="*/ 751013 w 10655455"/>
              <a:gd name="connsiteY92" fmla="*/ 1589421 h 6858000"/>
              <a:gd name="connsiteX93" fmla="*/ 1951 w 10655455"/>
              <a:gd name="connsiteY93" fmla="*/ 293901 h 6858000"/>
              <a:gd name="connsiteX94" fmla="*/ 0 w 10655455"/>
              <a:gd name="connsiteY94" fmla="*/ 29052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10655455" h="6858000">
                <a:moveTo>
                  <a:pt x="8526285" y="6283111"/>
                </a:moveTo>
                <a:cubicBezTo>
                  <a:pt x="8526285" y="6283111"/>
                  <a:pt x="8526285" y="6283111"/>
                  <a:pt x="10157124" y="6283111"/>
                </a:cubicBezTo>
                <a:cubicBezTo>
                  <a:pt x="10259271" y="6283111"/>
                  <a:pt x="10357896" y="6339261"/>
                  <a:pt x="10407209" y="6430504"/>
                </a:cubicBezTo>
                <a:cubicBezTo>
                  <a:pt x="10407209" y="6430504"/>
                  <a:pt x="10407209" y="6430504"/>
                  <a:pt x="10606716" y="6774068"/>
                </a:cubicBezTo>
                <a:lnTo>
                  <a:pt x="10655455" y="6858000"/>
                </a:lnTo>
                <a:lnTo>
                  <a:pt x="8025501" y="6858000"/>
                </a:lnTo>
                <a:lnTo>
                  <a:pt x="8129453" y="6678214"/>
                </a:lnTo>
                <a:cubicBezTo>
                  <a:pt x="8174148" y="6600912"/>
                  <a:pt x="8221824" y="6518457"/>
                  <a:pt x="8272677" y="6430504"/>
                </a:cubicBezTo>
                <a:cubicBezTo>
                  <a:pt x="8325512" y="6339261"/>
                  <a:pt x="8420615" y="6283111"/>
                  <a:pt x="8526285" y="6283111"/>
                </a:cubicBezTo>
                <a:close/>
                <a:moveTo>
                  <a:pt x="8508611" y="4776272"/>
                </a:moveTo>
                <a:cubicBezTo>
                  <a:pt x="8508611" y="4776272"/>
                  <a:pt x="8508611" y="4776272"/>
                  <a:pt x="9153763" y="4776272"/>
                </a:cubicBezTo>
                <a:cubicBezTo>
                  <a:pt x="9194173" y="4776272"/>
                  <a:pt x="9233188" y="4798484"/>
                  <a:pt x="9252696" y="4834580"/>
                </a:cubicBezTo>
                <a:cubicBezTo>
                  <a:pt x="9252696" y="4834580"/>
                  <a:pt x="9252696" y="4834580"/>
                  <a:pt x="9575969" y="5391278"/>
                </a:cubicBezTo>
                <a:cubicBezTo>
                  <a:pt x="9596871" y="5425985"/>
                  <a:pt x="9596871" y="5470409"/>
                  <a:pt x="9575969" y="5505116"/>
                </a:cubicBezTo>
                <a:cubicBezTo>
                  <a:pt x="9575969" y="5505116"/>
                  <a:pt x="9575969" y="5505116"/>
                  <a:pt x="9252696" y="6061815"/>
                </a:cubicBezTo>
                <a:cubicBezTo>
                  <a:pt x="9233188" y="6097909"/>
                  <a:pt x="9194173" y="6120122"/>
                  <a:pt x="9153763" y="6120122"/>
                </a:cubicBezTo>
                <a:cubicBezTo>
                  <a:pt x="9153763" y="6120122"/>
                  <a:pt x="9153763" y="6120122"/>
                  <a:pt x="8508611" y="6120122"/>
                </a:cubicBezTo>
                <a:cubicBezTo>
                  <a:pt x="8466808" y="6120122"/>
                  <a:pt x="8429186" y="6097909"/>
                  <a:pt x="8408284" y="6061815"/>
                </a:cubicBezTo>
                <a:cubicBezTo>
                  <a:pt x="8408284" y="6061815"/>
                  <a:pt x="8408284" y="6061815"/>
                  <a:pt x="8086404" y="5505116"/>
                </a:cubicBezTo>
                <a:cubicBezTo>
                  <a:pt x="8065503" y="5470409"/>
                  <a:pt x="8065503" y="5425985"/>
                  <a:pt x="8086404" y="5391278"/>
                </a:cubicBezTo>
                <a:cubicBezTo>
                  <a:pt x="8086404" y="5391278"/>
                  <a:pt x="8086404" y="5391278"/>
                  <a:pt x="8408284" y="4834580"/>
                </a:cubicBezTo>
                <a:cubicBezTo>
                  <a:pt x="8429186" y="4798484"/>
                  <a:pt x="8466808" y="4776272"/>
                  <a:pt x="8508611" y="4776272"/>
                </a:cubicBezTo>
                <a:close/>
                <a:moveTo>
                  <a:pt x="8438383" y="4182594"/>
                </a:moveTo>
                <a:cubicBezTo>
                  <a:pt x="8438383" y="4182594"/>
                  <a:pt x="8438383" y="4182594"/>
                  <a:pt x="8671249" y="4182594"/>
                </a:cubicBezTo>
                <a:cubicBezTo>
                  <a:pt x="8685834" y="4182594"/>
                  <a:pt x="8699916" y="4190612"/>
                  <a:pt x="8706958" y="4203640"/>
                </a:cubicBezTo>
                <a:cubicBezTo>
                  <a:pt x="8706958" y="4203640"/>
                  <a:pt x="8706958" y="4203640"/>
                  <a:pt x="8823642" y="4404579"/>
                </a:cubicBezTo>
                <a:cubicBezTo>
                  <a:pt x="8831187" y="4417106"/>
                  <a:pt x="8831187" y="4433141"/>
                  <a:pt x="8823642" y="4445668"/>
                </a:cubicBezTo>
                <a:cubicBezTo>
                  <a:pt x="8823642" y="4445668"/>
                  <a:pt x="8823642" y="4445668"/>
                  <a:pt x="8706958" y="4646606"/>
                </a:cubicBezTo>
                <a:cubicBezTo>
                  <a:pt x="8699916" y="4659635"/>
                  <a:pt x="8685834" y="4667652"/>
                  <a:pt x="8671249" y="4667652"/>
                </a:cubicBezTo>
                <a:cubicBezTo>
                  <a:pt x="8671249" y="4667652"/>
                  <a:pt x="8671249" y="4667652"/>
                  <a:pt x="8438383" y="4667652"/>
                </a:cubicBezTo>
                <a:cubicBezTo>
                  <a:pt x="8423295" y="4667652"/>
                  <a:pt x="8409715" y="4659635"/>
                  <a:pt x="8402170" y="4646606"/>
                </a:cubicBezTo>
                <a:cubicBezTo>
                  <a:pt x="8402170" y="4646606"/>
                  <a:pt x="8402170" y="4646606"/>
                  <a:pt x="8285989" y="4445668"/>
                </a:cubicBezTo>
                <a:cubicBezTo>
                  <a:pt x="8278445" y="4433141"/>
                  <a:pt x="8278445" y="4417106"/>
                  <a:pt x="8285989" y="4404579"/>
                </a:cubicBezTo>
                <a:cubicBezTo>
                  <a:pt x="8285989" y="4404579"/>
                  <a:pt x="8285989" y="4404579"/>
                  <a:pt x="8402170" y="4203640"/>
                </a:cubicBezTo>
                <a:cubicBezTo>
                  <a:pt x="8409715" y="4190612"/>
                  <a:pt x="8423295" y="4182594"/>
                  <a:pt x="8438383" y="4182594"/>
                </a:cubicBezTo>
                <a:close/>
                <a:moveTo>
                  <a:pt x="7678681" y="3459104"/>
                </a:moveTo>
                <a:cubicBezTo>
                  <a:pt x="7678681" y="3459104"/>
                  <a:pt x="7678681" y="3459104"/>
                  <a:pt x="8119685" y="3459104"/>
                </a:cubicBezTo>
                <a:cubicBezTo>
                  <a:pt x="8147308" y="3459104"/>
                  <a:pt x="8173978" y="3474287"/>
                  <a:pt x="8187313" y="3498961"/>
                </a:cubicBezTo>
                <a:cubicBezTo>
                  <a:pt x="8187313" y="3498961"/>
                  <a:pt x="8187313" y="3498961"/>
                  <a:pt x="8408292" y="3879501"/>
                </a:cubicBezTo>
                <a:cubicBezTo>
                  <a:pt x="8422579" y="3903225"/>
                  <a:pt x="8422579" y="3933593"/>
                  <a:pt x="8408292" y="3957318"/>
                </a:cubicBezTo>
                <a:cubicBezTo>
                  <a:pt x="8408292" y="3957318"/>
                  <a:pt x="8408292" y="3957318"/>
                  <a:pt x="8187313" y="4337857"/>
                </a:cubicBezTo>
                <a:cubicBezTo>
                  <a:pt x="8173978" y="4362531"/>
                  <a:pt x="8147308" y="4377714"/>
                  <a:pt x="8119685" y="4377714"/>
                </a:cubicBezTo>
                <a:cubicBezTo>
                  <a:pt x="8119685" y="4377714"/>
                  <a:pt x="8119685" y="4377714"/>
                  <a:pt x="7678681" y="4377714"/>
                </a:cubicBezTo>
                <a:cubicBezTo>
                  <a:pt x="7650106" y="4377714"/>
                  <a:pt x="7624388" y="4362531"/>
                  <a:pt x="7610101" y="4337857"/>
                </a:cubicBezTo>
                <a:cubicBezTo>
                  <a:pt x="7610101" y="4337857"/>
                  <a:pt x="7610101" y="4337857"/>
                  <a:pt x="7390076" y="3957318"/>
                </a:cubicBezTo>
                <a:cubicBezTo>
                  <a:pt x="7375787" y="3933593"/>
                  <a:pt x="7375787" y="3903225"/>
                  <a:pt x="7390076" y="3879501"/>
                </a:cubicBezTo>
                <a:cubicBezTo>
                  <a:pt x="7390076" y="3879501"/>
                  <a:pt x="7390076" y="3879501"/>
                  <a:pt x="7610101" y="3498961"/>
                </a:cubicBezTo>
                <a:cubicBezTo>
                  <a:pt x="7624388" y="3474287"/>
                  <a:pt x="7650106" y="3459104"/>
                  <a:pt x="7678681" y="3459104"/>
                </a:cubicBezTo>
                <a:close/>
                <a:moveTo>
                  <a:pt x="9108816" y="2082751"/>
                </a:moveTo>
                <a:cubicBezTo>
                  <a:pt x="9108816" y="2082751"/>
                  <a:pt x="9108816" y="2082751"/>
                  <a:pt x="9876937" y="2082751"/>
                </a:cubicBezTo>
                <a:cubicBezTo>
                  <a:pt x="9925048" y="2082751"/>
                  <a:pt x="9971500" y="2109197"/>
                  <a:pt x="9994727" y="2152172"/>
                </a:cubicBezTo>
                <a:cubicBezTo>
                  <a:pt x="9994727" y="2152172"/>
                  <a:pt x="9994727" y="2152172"/>
                  <a:pt x="10379617" y="2814978"/>
                </a:cubicBezTo>
                <a:cubicBezTo>
                  <a:pt x="10404502" y="2856301"/>
                  <a:pt x="10404502" y="2909193"/>
                  <a:pt x="10379617" y="2950515"/>
                </a:cubicBezTo>
                <a:cubicBezTo>
                  <a:pt x="10379617" y="2950515"/>
                  <a:pt x="10379617" y="2950515"/>
                  <a:pt x="9994727" y="3613321"/>
                </a:cubicBezTo>
                <a:cubicBezTo>
                  <a:pt x="9971500" y="3656296"/>
                  <a:pt x="9925048" y="3682742"/>
                  <a:pt x="9876937" y="3682742"/>
                </a:cubicBezTo>
                <a:cubicBezTo>
                  <a:pt x="9876937" y="3682742"/>
                  <a:pt x="9876937" y="3682742"/>
                  <a:pt x="9108816" y="3682742"/>
                </a:cubicBezTo>
                <a:cubicBezTo>
                  <a:pt x="9059045" y="3682742"/>
                  <a:pt x="9014252" y="3656296"/>
                  <a:pt x="8989367" y="3613321"/>
                </a:cubicBezTo>
                <a:cubicBezTo>
                  <a:pt x="8989367" y="3613321"/>
                  <a:pt x="8989367" y="3613321"/>
                  <a:pt x="8606137" y="2950515"/>
                </a:cubicBezTo>
                <a:cubicBezTo>
                  <a:pt x="8581251" y="2909193"/>
                  <a:pt x="8581251" y="2856301"/>
                  <a:pt x="8606137" y="2814978"/>
                </a:cubicBezTo>
                <a:cubicBezTo>
                  <a:pt x="8606137" y="2814978"/>
                  <a:pt x="8606137" y="2814978"/>
                  <a:pt x="8989367" y="2152172"/>
                </a:cubicBezTo>
                <a:cubicBezTo>
                  <a:pt x="9014252" y="2109197"/>
                  <a:pt x="9059045" y="2082751"/>
                  <a:pt x="9108816" y="2082751"/>
                </a:cubicBezTo>
                <a:close/>
                <a:moveTo>
                  <a:pt x="1321854" y="2071857"/>
                </a:moveTo>
                <a:cubicBezTo>
                  <a:pt x="1321854" y="2071857"/>
                  <a:pt x="1321854" y="2071857"/>
                  <a:pt x="5365317" y="2071857"/>
                </a:cubicBezTo>
                <a:cubicBezTo>
                  <a:pt x="5618580" y="2071857"/>
                  <a:pt x="5863108" y="2211072"/>
                  <a:pt x="5985373" y="2437296"/>
                </a:cubicBezTo>
                <a:cubicBezTo>
                  <a:pt x="5985373" y="2437296"/>
                  <a:pt x="5985373" y="2437296"/>
                  <a:pt x="8011470" y="5926372"/>
                </a:cubicBezTo>
                <a:cubicBezTo>
                  <a:pt x="8142468" y="6143896"/>
                  <a:pt x="8142468" y="6422327"/>
                  <a:pt x="8011470" y="6639850"/>
                </a:cubicBezTo>
                <a:cubicBezTo>
                  <a:pt x="8011470" y="6639850"/>
                  <a:pt x="8011470" y="6639850"/>
                  <a:pt x="7904625" y="6823844"/>
                </a:cubicBezTo>
                <a:lnTo>
                  <a:pt x="7884791" y="6858000"/>
                </a:lnTo>
                <a:lnTo>
                  <a:pt x="0" y="6858000"/>
                </a:lnTo>
                <a:lnTo>
                  <a:pt x="0" y="3635967"/>
                </a:lnTo>
                <a:lnTo>
                  <a:pt x="27177" y="3588964"/>
                </a:lnTo>
                <a:cubicBezTo>
                  <a:pt x="220245" y="3255048"/>
                  <a:pt x="440895" y="2873431"/>
                  <a:pt x="693065" y="2437296"/>
                </a:cubicBezTo>
                <a:cubicBezTo>
                  <a:pt x="824063" y="2211072"/>
                  <a:pt x="1059859" y="2071857"/>
                  <a:pt x="1321854" y="2071857"/>
                </a:cubicBezTo>
                <a:close/>
                <a:moveTo>
                  <a:pt x="6786399" y="753840"/>
                </a:moveTo>
                <a:cubicBezTo>
                  <a:pt x="6786399" y="753840"/>
                  <a:pt x="6786399" y="753840"/>
                  <a:pt x="8025968" y="753840"/>
                </a:cubicBezTo>
                <a:cubicBezTo>
                  <a:pt x="8103608" y="753840"/>
                  <a:pt x="8178571" y="796518"/>
                  <a:pt x="8216053" y="865869"/>
                </a:cubicBezTo>
                <a:cubicBezTo>
                  <a:pt x="8216053" y="865869"/>
                  <a:pt x="8216053" y="865869"/>
                  <a:pt x="8837177" y="1935484"/>
                </a:cubicBezTo>
                <a:cubicBezTo>
                  <a:pt x="8877335" y="2002169"/>
                  <a:pt x="8877335" y="2087523"/>
                  <a:pt x="8837177" y="2154207"/>
                </a:cubicBezTo>
                <a:cubicBezTo>
                  <a:pt x="8837177" y="2154207"/>
                  <a:pt x="8837177" y="2154207"/>
                  <a:pt x="8216053" y="3223823"/>
                </a:cubicBezTo>
                <a:cubicBezTo>
                  <a:pt x="8178571" y="3293174"/>
                  <a:pt x="8103608" y="3335852"/>
                  <a:pt x="8025968" y="3335852"/>
                </a:cubicBezTo>
                <a:cubicBezTo>
                  <a:pt x="8025968" y="3335852"/>
                  <a:pt x="8025968" y="3335852"/>
                  <a:pt x="6786399" y="3335852"/>
                </a:cubicBezTo>
                <a:cubicBezTo>
                  <a:pt x="6706082" y="3335852"/>
                  <a:pt x="6633796" y="3293174"/>
                  <a:pt x="6593637" y="3223823"/>
                </a:cubicBezTo>
                <a:cubicBezTo>
                  <a:pt x="6593637" y="3223823"/>
                  <a:pt x="6593637" y="3223823"/>
                  <a:pt x="5975192" y="2154207"/>
                </a:cubicBezTo>
                <a:cubicBezTo>
                  <a:pt x="5935033" y="2087523"/>
                  <a:pt x="5935033" y="2002169"/>
                  <a:pt x="5975192" y="1935484"/>
                </a:cubicBezTo>
                <a:cubicBezTo>
                  <a:pt x="5975192" y="1935484"/>
                  <a:pt x="5975192" y="1935484"/>
                  <a:pt x="6593637" y="865869"/>
                </a:cubicBezTo>
                <a:cubicBezTo>
                  <a:pt x="6633796" y="796518"/>
                  <a:pt x="6706082" y="753840"/>
                  <a:pt x="6786399" y="753840"/>
                </a:cubicBezTo>
                <a:close/>
                <a:moveTo>
                  <a:pt x="0" y="0"/>
                </a:moveTo>
                <a:lnTo>
                  <a:pt x="6966294" y="0"/>
                </a:lnTo>
                <a:lnTo>
                  <a:pt x="6852387" y="196155"/>
                </a:lnTo>
                <a:cubicBezTo>
                  <a:pt x="6627011" y="584267"/>
                  <a:pt x="6359899" y="1044253"/>
                  <a:pt x="6043321" y="1589421"/>
                </a:cubicBezTo>
                <a:cubicBezTo>
                  <a:pt x="5921057" y="1815646"/>
                  <a:pt x="5676528" y="1954861"/>
                  <a:pt x="5423265" y="1954861"/>
                </a:cubicBezTo>
                <a:cubicBezTo>
                  <a:pt x="5423265" y="1954861"/>
                  <a:pt x="5423265" y="1954861"/>
                  <a:pt x="1379802" y="1954861"/>
                </a:cubicBezTo>
                <a:cubicBezTo>
                  <a:pt x="1117807" y="1954861"/>
                  <a:pt x="882012" y="1815646"/>
                  <a:pt x="751013" y="1589421"/>
                </a:cubicBezTo>
                <a:cubicBezTo>
                  <a:pt x="751013" y="1589421"/>
                  <a:pt x="751013" y="1589421"/>
                  <a:pt x="1951" y="293901"/>
                </a:cubicBezTo>
                <a:lnTo>
                  <a:pt x="0" y="29052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tIns="2160000" anchor="t">
            <a:noAutofit/>
          </a:bodyPr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&amp; Drop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44546" y="1832941"/>
            <a:ext cx="4459766" cy="3146839"/>
          </a:xfrm>
          <a:prstGeom prst="roundRect">
            <a:avLst>
              <a:gd name="adj" fmla="val 2139"/>
            </a:avLst>
          </a:prstGeom>
          <a:solidFill>
            <a:srgbClr val="158FB5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lIns="180000" tIns="288000" rIns="180000" bIns="180000" anchor="t"/>
          <a:lstStyle>
            <a:lvl1pPr algn="l">
              <a:lnSpc>
                <a:spcPts val="4000"/>
              </a:lnSpc>
              <a:defRPr sz="5000" b="1" spc="-3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 noProof="0" dirty="0"/>
              <a:t>Click to edit presentation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74179" y="3846810"/>
            <a:ext cx="4000500" cy="997905"/>
          </a:xfrm>
          <a:noFill/>
        </p:spPr>
        <p:txBody>
          <a:bodyPr lIns="0" tIns="0" rIns="0" bIns="0"/>
          <a:lstStyle>
            <a:lvl1pPr marL="0" indent="0" algn="l">
              <a:buNone/>
              <a:defRPr sz="21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811E7CE5-B023-4A46-BD47-B4D916CCF8E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86712" y="73694"/>
            <a:ext cx="1924050" cy="165735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86B14ED-22E4-41F5-BCEE-C7BE66FCEE07}"/>
              </a:ext>
            </a:extLst>
          </p:cNvPr>
          <p:cNvSpPr txBox="1"/>
          <p:nvPr userDrawn="1"/>
        </p:nvSpPr>
        <p:spPr>
          <a:xfrm>
            <a:off x="68429" y="5965448"/>
            <a:ext cx="12055141" cy="89255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800" b="1" dirty="0">
              <a:solidFill>
                <a:srgbClr val="1F497D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US" b="1" dirty="0">
                <a:solidFill>
                  <a:srgbClr val="1F497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11</a:t>
            </a:r>
            <a:r>
              <a:rPr lang="en-US" b="1" baseline="30000" dirty="0">
                <a:solidFill>
                  <a:srgbClr val="1F497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</a:t>
            </a:r>
            <a:r>
              <a:rPr lang="en-US" b="1" dirty="0">
                <a:solidFill>
                  <a:srgbClr val="1F497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European Commission Conference on EURATOM Research and Training</a:t>
            </a:r>
          </a:p>
          <a:p>
            <a:r>
              <a:rPr lang="en-US" b="1" dirty="0">
                <a:solidFill>
                  <a:srgbClr val="1F497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in Reactor Safety &amp; Radioactive Waste Management</a:t>
            </a:r>
          </a:p>
          <a:p>
            <a:endParaRPr lang="en-GB" sz="8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A9C5722-FCFA-4779-AE5C-19B3AAB977C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965832" y="5958902"/>
            <a:ext cx="1267828" cy="89691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F66721B-E805-4F67-BE53-63674FFBB8A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347724" y="5881378"/>
            <a:ext cx="1661782" cy="105632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BB71FCF-AC41-4323-A3E4-38674CB6BDE8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802250" y="6103089"/>
            <a:ext cx="860487" cy="595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0384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CE129D0-CB7B-444C-AF89-B1CB663E367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418374"/>
            <a:ext cx="8687356" cy="6439627"/>
          </a:xfrm>
          <a:custGeom>
            <a:avLst/>
            <a:gdLst>
              <a:gd name="connsiteX0" fmla="*/ 0 w 8687356"/>
              <a:gd name="connsiteY0" fmla="*/ 5592682 h 6439627"/>
              <a:gd name="connsiteX1" fmla="*/ 186296 w 8687356"/>
              <a:gd name="connsiteY1" fmla="*/ 5593149 h 6439627"/>
              <a:gd name="connsiteX2" fmla="*/ 1348900 w 8687356"/>
              <a:gd name="connsiteY2" fmla="*/ 5596063 h 6439627"/>
              <a:gd name="connsiteX3" fmla="*/ 1800991 w 8687356"/>
              <a:gd name="connsiteY3" fmla="*/ 5851702 h 6439627"/>
              <a:gd name="connsiteX4" fmla="*/ 2106366 w 8687356"/>
              <a:gd name="connsiteY4" fmla="*/ 6380627 h 6439627"/>
              <a:gd name="connsiteX5" fmla="*/ 2140430 w 8687356"/>
              <a:gd name="connsiteY5" fmla="*/ 6439627 h 6439627"/>
              <a:gd name="connsiteX6" fmla="*/ 0 w 8687356"/>
              <a:gd name="connsiteY6" fmla="*/ 6439627 h 6439627"/>
              <a:gd name="connsiteX7" fmla="*/ 693821 w 8687356"/>
              <a:gd name="connsiteY7" fmla="*/ 3646328 h 6439627"/>
              <a:gd name="connsiteX8" fmla="*/ 1586357 w 8687356"/>
              <a:gd name="connsiteY8" fmla="*/ 3648566 h 6439627"/>
              <a:gd name="connsiteX9" fmla="*/ 1724950 w 8687356"/>
              <a:gd name="connsiteY9" fmla="*/ 3726935 h 6439627"/>
              <a:gd name="connsiteX10" fmla="*/ 2172189 w 8687356"/>
              <a:gd name="connsiteY10" fmla="*/ 4501577 h 6439627"/>
              <a:gd name="connsiteX11" fmla="*/ 2171729 w 8687356"/>
              <a:gd name="connsiteY11" fmla="*/ 4662459 h 6439627"/>
              <a:gd name="connsiteX12" fmla="*/ 1726432 w 8687356"/>
              <a:gd name="connsiteY12" fmla="*/ 5434863 h 6439627"/>
              <a:gd name="connsiteX13" fmla="*/ 1589746 w 8687356"/>
              <a:gd name="connsiteY13" fmla="*/ 5513779 h 6439627"/>
              <a:gd name="connsiteX14" fmla="*/ 698177 w 8687356"/>
              <a:gd name="connsiteY14" fmla="*/ 5513215 h 6439627"/>
              <a:gd name="connsiteX15" fmla="*/ 558617 w 8687356"/>
              <a:gd name="connsiteY15" fmla="*/ 5433172 h 6439627"/>
              <a:gd name="connsiteX16" fmla="*/ 111378 w 8687356"/>
              <a:gd name="connsiteY16" fmla="*/ 4658531 h 6439627"/>
              <a:gd name="connsiteX17" fmla="*/ 112805 w 8687356"/>
              <a:gd name="connsiteY17" fmla="*/ 4499321 h 6439627"/>
              <a:gd name="connsiteX18" fmla="*/ 557135 w 8687356"/>
              <a:gd name="connsiteY18" fmla="*/ 3725244 h 6439627"/>
              <a:gd name="connsiteX19" fmla="*/ 693821 w 8687356"/>
              <a:gd name="connsiteY19" fmla="*/ 3646328 h 6439627"/>
              <a:gd name="connsiteX20" fmla="*/ 1975378 w 8687356"/>
              <a:gd name="connsiteY20" fmla="*/ 3263784 h 6439627"/>
              <a:gd name="connsiteX21" fmla="*/ 2292917 w 8687356"/>
              <a:gd name="connsiteY21" fmla="*/ 3264581 h 6439627"/>
              <a:gd name="connsiteX22" fmla="*/ 2342225 w 8687356"/>
              <a:gd name="connsiteY22" fmla="*/ 3292462 h 6439627"/>
              <a:gd name="connsiteX23" fmla="*/ 2501341 w 8687356"/>
              <a:gd name="connsiteY23" fmla="*/ 3568059 h 6439627"/>
              <a:gd name="connsiteX24" fmla="*/ 2501177 w 8687356"/>
              <a:gd name="connsiteY24" fmla="*/ 3625297 h 6439627"/>
              <a:gd name="connsiteX25" fmla="*/ 2342753 w 8687356"/>
              <a:gd name="connsiteY25" fmla="*/ 3900096 h 6439627"/>
              <a:gd name="connsiteX26" fmla="*/ 2294123 w 8687356"/>
              <a:gd name="connsiteY26" fmla="*/ 3928173 h 6439627"/>
              <a:gd name="connsiteX27" fmla="*/ 1976927 w 8687356"/>
              <a:gd name="connsiteY27" fmla="*/ 3927972 h 6439627"/>
              <a:gd name="connsiteX28" fmla="*/ 1927275 w 8687356"/>
              <a:gd name="connsiteY28" fmla="*/ 3899495 h 6439627"/>
              <a:gd name="connsiteX29" fmla="*/ 1768160 w 8687356"/>
              <a:gd name="connsiteY29" fmla="*/ 3623899 h 6439627"/>
              <a:gd name="connsiteX30" fmla="*/ 1768668 w 8687356"/>
              <a:gd name="connsiteY30" fmla="*/ 3567256 h 6439627"/>
              <a:gd name="connsiteX31" fmla="*/ 1926748 w 8687356"/>
              <a:gd name="connsiteY31" fmla="*/ 3291861 h 6439627"/>
              <a:gd name="connsiteX32" fmla="*/ 1975378 w 8687356"/>
              <a:gd name="connsiteY32" fmla="*/ 3263784 h 6439627"/>
              <a:gd name="connsiteX33" fmla="*/ 2130702 w 8687356"/>
              <a:gd name="connsiteY33" fmla="*/ 2828022 h 6439627"/>
              <a:gd name="connsiteX34" fmla="*/ 2298374 w 8687356"/>
              <a:gd name="connsiteY34" fmla="*/ 2828442 h 6439627"/>
              <a:gd name="connsiteX35" fmla="*/ 2324410 w 8687356"/>
              <a:gd name="connsiteY35" fmla="*/ 2843165 h 6439627"/>
              <a:gd name="connsiteX36" fmla="*/ 2408429 w 8687356"/>
              <a:gd name="connsiteY36" fmla="*/ 2988689 h 6439627"/>
              <a:gd name="connsiteX37" fmla="*/ 2408342 w 8687356"/>
              <a:gd name="connsiteY37" fmla="*/ 3018913 h 6439627"/>
              <a:gd name="connsiteX38" fmla="*/ 2324689 w 8687356"/>
              <a:gd name="connsiteY38" fmla="*/ 3164017 h 6439627"/>
              <a:gd name="connsiteX39" fmla="*/ 2299011 w 8687356"/>
              <a:gd name="connsiteY39" fmla="*/ 3178842 h 6439627"/>
              <a:gd name="connsiteX40" fmla="*/ 2131520 w 8687356"/>
              <a:gd name="connsiteY40" fmla="*/ 3178736 h 6439627"/>
              <a:gd name="connsiteX41" fmla="*/ 2105302 w 8687356"/>
              <a:gd name="connsiteY41" fmla="*/ 3163699 h 6439627"/>
              <a:gd name="connsiteX42" fmla="*/ 2021284 w 8687356"/>
              <a:gd name="connsiteY42" fmla="*/ 3018175 h 6439627"/>
              <a:gd name="connsiteX43" fmla="*/ 2021552 w 8687356"/>
              <a:gd name="connsiteY43" fmla="*/ 2988265 h 6439627"/>
              <a:gd name="connsiteX44" fmla="*/ 2105024 w 8687356"/>
              <a:gd name="connsiteY44" fmla="*/ 2842847 h 6439627"/>
              <a:gd name="connsiteX45" fmla="*/ 2130702 w 8687356"/>
              <a:gd name="connsiteY45" fmla="*/ 2828022 h 6439627"/>
              <a:gd name="connsiteX46" fmla="*/ 3794942 w 8687356"/>
              <a:gd name="connsiteY46" fmla="*/ 2543905 h 6439627"/>
              <a:gd name="connsiteX47" fmla="*/ 6706383 w 8687356"/>
              <a:gd name="connsiteY47" fmla="*/ 2551204 h 6439627"/>
              <a:gd name="connsiteX48" fmla="*/ 7158474 w 8687356"/>
              <a:gd name="connsiteY48" fmla="*/ 2806842 h 6439627"/>
              <a:gd name="connsiteX49" fmla="*/ 8617364 w 8687356"/>
              <a:gd name="connsiteY49" fmla="*/ 5333715 h 6439627"/>
              <a:gd name="connsiteX50" fmla="*/ 8615859 w 8687356"/>
              <a:gd name="connsiteY50" fmla="*/ 5858514 h 6439627"/>
              <a:gd name="connsiteX51" fmla="*/ 8311811 w 8687356"/>
              <a:gd name="connsiteY51" fmla="*/ 6385912 h 6439627"/>
              <a:gd name="connsiteX52" fmla="*/ 8280844 w 8687356"/>
              <a:gd name="connsiteY52" fmla="*/ 6439627 h 6439627"/>
              <a:gd name="connsiteX53" fmla="*/ 2237916 w 8687356"/>
              <a:gd name="connsiteY53" fmla="*/ 6439627 h 6439627"/>
              <a:gd name="connsiteX54" fmla="*/ 2151815 w 8687356"/>
              <a:gd name="connsiteY54" fmla="*/ 6290497 h 6439627"/>
              <a:gd name="connsiteX55" fmla="*/ 1895013 w 8687356"/>
              <a:gd name="connsiteY55" fmla="*/ 5845703 h 6439627"/>
              <a:gd name="connsiteX56" fmla="*/ 1899669 w 8687356"/>
              <a:gd name="connsiteY56" fmla="*/ 5326361 h 6439627"/>
              <a:gd name="connsiteX57" fmla="*/ 3349069 w 8687356"/>
              <a:gd name="connsiteY57" fmla="*/ 2801330 h 6439627"/>
              <a:gd name="connsiteX58" fmla="*/ 3794942 w 8687356"/>
              <a:gd name="connsiteY58" fmla="*/ 2543905 h 6439627"/>
              <a:gd name="connsiteX59" fmla="*/ 634940 w 8687356"/>
              <a:gd name="connsiteY59" fmla="*/ 2395105 h 6439627"/>
              <a:gd name="connsiteX60" fmla="*/ 1188015 w 8687356"/>
              <a:gd name="connsiteY60" fmla="*/ 2396492 h 6439627"/>
              <a:gd name="connsiteX61" fmla="*/ 1273897 w 8687356"/>
              <a:gd name="connsiteY61" fmla="*/ 2445054 h 6439627"/>
              <a:gd name="connsiteX62" fmla="*/ 1551037 w 8687356"/>
              <a:gd name="connsiteY62" fmla="*/ 2925075 h 6439627"/>
              <a:gd name="connsiteX63" fmla="*/ 1550752 w 8687356"/>
              <a:gd name="connsiteY63" fmla="*/ 3024769 h 6439627"/>
              <a:gd name="connsiteX64" fmla="*/ 1274816 w 8687356"/>
              <a:gd name="connsiteY64" fmla="*/ 3503403 h 6439627"/>
              <a:gd name="connsiteX65" fmla="*/ 1190116 w 8687356"/>
              <a:gd name="connsiteY65" fmla="*/ 3552304 h 6439627"/>
              <a:gd name="connsiteX66" fmla="*/ 637639 w 8687356"/>
              <a:gd name="connsiteY66" fmla="*/ 3551955 h 6439627"/>
              <a:gd name="connsiteX67" fmla="*/ 551158 w 8687356"/>
              <a:gd name="connsiteY67" fmla="*/ 3502355 h 6439627"/>
              <a:gd name="connsiteX68" fmla="*/ 274018 w 8687356"/>
              <a:gd name="connsiteY68" fmla="*/ 3022335 h 6439627"/>
              <a:gd name="connsiteX69" fmla="*/ 274903 w 8687356"/>
              <a:gd name="connsiteY69" fmla="*/ 2923678 h 6439627"/>
              <a:gd name="connsiteX70" fmla="*/ 550240 w 8687356"/>
              <a:gd name="connsiteY70" fmla="*/ 2444007 h 6439627"/>
              <a:gd name="connsiteX71" fmla="*/ 634940 w 8687356"/>
              <a:gd name="connsiteY71" fmla="*/ 2395105 h 6439627"/>
              <a:gd name="connsiteX72" fmla="*/ 2521339 w 8687356"/>
              <a:gd name="connsiteY72" fmla="*/ 1975621 h 6439627"/>
              <a:gd name="connsiteX73" fmla="*/ 2985874 w 8687356"/>
              <a:gd name="connsiteY73" fmla="*/ 1976785 h 6439627"/>
              <a:gd name="connsiteX74" fmla="*/ 3058007 w 8687356"/>
              <a:gd name="connsiteY74" fmla="*/ 2017574 h 6439627"/>
              <a:gd name="connsiteX75" fmla="*/ 3290779 w 8687356"/>
              <a:gd name="connsiteY75" fmla="*/ 2420748 h 6439627"/>
              <a:gd name="connsiteX76" fmla="*/ 3290540 w 8687356"/>
              <a:gd name="connsiteY76" fmla="*/ 2504482 h 6439627"/>
              <a:gd name="connsiteX77" fmla="*/ 3058778 w 8687356"/>
              <a:gd name="connsiteY77" fmla="*/ 2906492 h 6439627"/>
              <a:gd name="connsiteX78" fmla="*/ 2987637 w 8687356"/>
              <a:gd name="connsiteY78" fmla="*/ 2947565 h 6439627"/>
              <a:gd name="connsiteX79" fmla="*/ 2523606 w 8687356"/>
              <a:gd name="connsiteY79" fmla="*/ 2947271 h 6439627"/>
              <a:gd name="connsiteX80" fmla="*/ 2450970 w 8687356"/>
              <a:gd name="connsiteY80" fmla="*/ 2905612 h 6439627"/>
              <a:gd name="connsiteX81" fmla="*/ 2218197 w 8687356"/>
              <a:gd name="connsiteY81" fmla="*/ 2502438 h 6439627"/>
              <a:gd name="connsiteX82" fmla="*/ 2218941 w 8687356"/>
              <a:gd name="connsiteY82" fmla="*/ 2419574 h 6439627"/>
              <a:gd name="connsiteX83" fmla="*/ 2450199 w 8687356"/>
              <a:gd name="connsiteY83" fmla="*/ 2016694 h 6439627"/>
              <a:gd name="connsiteX84" fmla="*/ 2521339 w 8687356"/>
              <a:gd name="connsiteY84" fmla="*/ 1975621 h 6439627"/>
              <a:gd name="connsiteX85" fmla="*/ 3564142 w 8687356"/>
              <a:gd name="connsiteY85" fmla="*/ 34 h 6439627"/>
              <a:gd name="connsiteX86" fmla="*/ 4738405 w 8687356"/>
              <a:gd name="connsiteY86" fmla="*/ 2977 h 6439627"/>
              <a:gd name="connsiteX87" fmla="*/ 4920745 w 8687356"/>
              <a:gd name="connsiteY87" fmla="*/ 106084 h 6439627"/>
              <a:gd name="connsiteX88" fmla="*/ 5509155 w 8687356"/>
              <a:gd name="connsiteY88" fmla="*/ 1125240 h 6439627"/>
              <a:gd name="connsiteX89" fmla="*/ 5508549 w 8687356"/>
              <a:gd name="connsiteY89" fmla="*/ 1336906 h 6439627"/>
              <a:gd name="connsiteX90" fmla="*/ 4922696 w 8687356"/>
              <a:gd name="connsiteY90" fmla="*/ 2353119 h 6439627"/>
              <a:gd name="connsiteX91" fmla="*/ 4742864 w 8687356"/>
              <a:gd name="connsiteY91" fmla="*/ 2456945 h 6439627"/>
              <a:gd name="connsiteX92" fmla="*/ 3569871 w 8687356"/>
              <a:gd name="connsiteY92" fmla="*/ 2456203 h 6439627"/>
              <a:gd name="connsiteX93" fmla="*/ 3386259 w 8687356"/>
              <a:gd name="connsiteY93" fmla="*/ 2350896 h 6439627"/>
              <a:gd name="connsiteX94" fmla="*/ 2797848 w 8687356"/>
              <a:gd name="connsiteY94" fmla="*/ 1331739 h 6439627"/>
              <a:gd name="connsiteX95" fmla="*/ 2799727 w 8687356"/>
              <a:gd name="connsiteY95" fmla="*/ 1122274 h 6439627"/>
              <a:gd name="connsiteX96" fmla="*/ 3384310 w 8687356"/>
              <a:gd name="connsiteY96" fmla="*/ 103860 h 6439627"/>
              <a:gd name="connsiteX97" fmla="*/ 3564142 w 8687356"/>
              <a:gd name="connsiteY97" fmla="*/ 34 h 6439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</a:cxnLst>
            <a:rect l="l" t="t" r="r" b="b"/>
            <a:pathLst>
              <a:path w="8687356" h="6439627">
                <a:moveTo>
                  <a:pt x="0" y="5592682"/>
                </a:moveTo>
                <a:lnTo>
                  <a:pt x="186296" y="5593149"/>
                </a:lnTo>
                <a:cubicBezTo>
                  <a:pt x="510155" y="5593961"/>
                  <a:pt x="893987" y="5594923"/>
                  <a:pt x="1348900" y="5596063"/>
                </a:cubicBezTo>
                <a:cubicBezTo>
                  <a:pt x="1534387" y="5590847"/>
                  <a:pt x="1709614" y="5693431"/>
                  <a:pt x="1800991" y="5851702"/>
                </a:cubicBezTo>
                <a:cubicBezTo>
                  <a:pt x="1800991" y="5851702"/>
                  <a:pt x="1800991" y="5851702"/>
                  <a:pt x="2106366" y="6380627"/>
                </a:cubicBezTo>
                <a:lnTo>
                  <a:pt x="2140430" y="6439627"/>
                </a:lnTo>
                <a:lnTo>
                  <a:pt x="0" y="6439627"/>
                </a:lnTo>
                <a:close/>
                <a:moveTo>
                  <a:pt x="693821" y="3646328"/>
                </a:moveTo>
                <a:cubicBezTo>
                  <a:pt x="693821" y="3646328"/>
                  <a:pt x="693821" y="3646328"/>
                  <a:pt x="1586357" y="3648566"/>
                </a:cubicBezTo>
                <a:cubicBezTo>
                  <a:pt x="1643220" y="3646968"/>
                  <a:pt x="1696937" y="3678416"/>
                  <a:pt x="1724950" y="3726935"/>
                </a:cubicBezTo>
                <a:cubicBezTo>
                  <a:pt x="1724950" y="3726935"/>
                  <a:pt x="1724950" y="3726935"/>
                  <a:pt x="2172189" y="4501577"/>
                </a:cubicBezTo>
                <a:cubicBezTo>
                  <a:pt x="2201168" y="4551769"/>
                  <a:pt x="2200578" y="4612341"/>
                  <a:pt x="2171729" y="4662459"/>
                </a:cubicBezTo>
                <a:cubicBezTo>
                  <a:pt x="2171729" y="4662459"/>
                  <a:pt x="2171729" y="4662459"/>
                  <a:pt x="1726432" y="5434863"/>
                </a:cubicBezTo>
                <a:cubicBezTo>
                  <a:pt x="1699249" y="5484020"/>
                  <a:pt x="1645909" y="5514815"/>
                  <a:pt x="1589746" y="5513779"/>
                </a:cubicBezTo>
                <a:cubicBezTo>
                  <a:pt x="1589746" y="5513779"/>
                  <a:pt x="1589746" y="5513779"/>
                  <a:pt x="698177" y="5513215"/>
                </a:cubicBezTo>
                <a:cubicBezTo>
                  <a:pt x="640348" y="5513140"/>
                  <a:pt x="587596" y="5483366"/>
                  <a:pt x="558617" y="5433172"/>
                </a:cubicBezTo>
                <a:cubicBezTo>
                  <a:pt x="558617" y="5433172"/>
                  <a:pt x="558617" y="5433172"/>
                  <a:pt x="111378" y="4658531"/>
                </a:cubicBezTo>
                <a:cubicBezTo>
                  <a:pt x="83365" y="4610012"/>
                  <a:pt x="82990" y="4547767"/>
                  <a:pt x="112805" y="4499321"/>
                </a:cubicBezTo>
                <a:cubicBezTo>
                  <a:pt x="112805" y="4499321"/>
                  <a:pt x="112805" y="4499321"/>
                  <a:pt x="557135" y="3725244"/>
                </a:cubicBezTo>
                <a:cubicBezTo>
                  <a:pt x="584319" y="3676088"/>
                  <a:pt x="637659" y="3645292"/>
                  <a:pt x="693821" y="3646328"/>
                </a:cubicBezTo>
                <a:close/>
                <a:moveTo>
                  <a:pt x="1975378" y="3263784"/>
                </a:moveTo>
                <a:cubicBezTo>
                  <a:pt x="1975378" y="3263784"/>
                  <a:pt x="1975378" y="3263784"/>
                  <a:pt x="2292917" y="3264581"/>
                </a:cubicBezTo>
                <a:cubicBezTo>
                  <a:pt x="2313148" y="3264012"/>
                  <a:pt x="2332259" y="3275200"/>
                  <a:pt x="2342225" y="3292462"/>
                </a:cubicBezTo>
                <a:cubicBezTo>
                  <a:pt x="2342225" y="3292462"/>
                  <a:pt x="2342225" y="3292462"/>
                  <a:pt x="2501341" y="3568059"/>
                </a:cubicBezTo>
                <a:cubicBezTo>
                  <a:pt x="2511651" y="3585916"/>
                  <a:pt x="2511441" y="3607466"/>
                  <a:pt x="2501177" y="3625297"/>
                </a:cubicBezTo>
                <a:cubicBezTo>
                  <a:pt x="2501177" y="3625297"/>
                  <a:pt x="2501177" y="3625297"/>
                  <a:pt x="2342753" y="3900096"/>
                </a:cubicBezTo>
                <a:cubicBezTo>
                  <a:pt x="2333082" y="3917585"/>
                  <a:pt x="2314104" y="3928542"/>
                  <a:pt x="2294123" y="3928173"/>
                </a:cubicBezTo>
                <a:cubicBezTo>
                  <a:pt x="2294123" y="3928173"/>
                  <a:pt x="2294123" y="3928173"/>
                  <a:pt x="1976927" y="3927972"/>
                </a:cubicBezTo>
                <a:cubicBezTo>
                  <a:pt x="1956353" y="3927946"/>
                  <a:pt x="1937585" y="3917353"/>
                  <a:pt x="1927275" y="3899495"/>
                </a:cubicBezTo>
                <a:cubicBezTo>
                  <a:pt x="1927275" y="3899495"/>
                  <a:pt x="1927275" y="3899495"/>
                  <a:pt x="1768160" y="3623899"/>
                </a:cubicBezTo>
                <a:cubicBezTo>
                  <a:pt x="1758193" y="3606636"/>
                  <a:pt x="1758060" y="3584492"/>
                  <a:pt x="1768668" y="3567256"/>
                </a:cubicBezTo>
                <a:cubicBezTo>
                  <a:pt x="1768668" y="3567256"/>
                  <a:pt x="1768668" y="3567256"/>
                  <a:pt x="1926748" y="3291861"/>
                </a:cubicBezTo>
                <a:cubicBezTo>
                  <a:pt x="1936419" y="3274372"/>
                  <a:pt x="1955397" y="3263416"/>
                  <a:pt x="1975378" y="3263784"/>
                </a:cubicBezTo>
                <a:close/>
                <a:moveTo>
                  <a:pt x="2130702" y="2828022"/>
                </a:moveTo>
                <a:cubicBezTo>
                  <a:pt x="2130702" y="2828022"/>
                  <a:pt x="2130702" y="2828022"/>
                  <a:pt x="2298374" y="2828442"/>
                </a:cubicBezTo>
                <a:cubicBezTo>
                  <a:pt x="2309057" y="2828143"/>
                  <a:pt x="2319148" y="2834050"/>
                  <a:pt x="2324410" y="2843165"/>
                </a:cubicBezTo>
                <a:cubicBezTo>
                  <a:pt x="2324410" y="2843165"/>
                  <a:pt x="2324410" y="2843165"/>
                  <a:pt x="2408429" y="2988689"/>
                </a:cubicBezTo>
                <a:cubicBezTo>
                  <a:pt x="2413873" y="2998119"/>
                  <a:pt x="2413762" y="3009498"/>
                  <a:pt x="2408342" y="3018913"/>
                </a:cubicBezTo>
                <a:cubicBezTo>
                  <a:pt x="2408342" y="3018913"/>
                  <a:pt x="2408342" y="3018913"/>
                  <a:pt x="2324689" y="3164017"/>
                </a:cubicBezTo>
                <a:cubicBezTo>
                  <a:pt x="2319583" y="3173251"/>
                  <a:pt x="2309561" y="3179037"/>
                  <a:pt x="2299011" y="3178842"/>
                </a:cubicBezTo>
                <a:cubicBezTo>
                  <a:pt x="2299011" y="3178842"/>
                  <a:pt x="2299011" y="3178842"/>
                  <a:pt x="2131520" y="3178736"/>
                </a:cubicBezTo>
                <a:cubicBezTo>
                  <a:pt x="2120657" y="3178722"/>
                  <a:pt x="2110746" y="3173129"/>
                  <a:pt x="2105302" y="3163699"/>
                </a:cubicBezTo>
                <a:cubicBezTo>
                  <a:pt x="2105302" y="3163699"/>
                  <a:pt x="2105302" y="3163699"/>
                  <a:pt x="2021284" y="3018175"/>
                </a:cubicBezTo>
                <a:cubicBezTo>
                  <a:pt x="2016021" y="3009060"/>
                  <a:pt x="2015951" y="2997367"/>
                  <a:pt x="2021552" y="2988265"/>
                </a:cubicBezTo>
                <a:cubicBezTo>
                  <a:pt x="2021552" y="2988265"/>
                  <a:pt x="2021552" y="2988265"/>
                  <a:pt x="2105024" y="2842847"/>
                </a:cubicBezTo>
                <a:cubicBezTo>
                  <a:pt x="2110131" y="2833613"/>
                  <a:pt x="2120152" y="2827827"/>
                  <a:pt x="2130702" y="2828022"/>
                </a:cubicBezTo>
                <a:close/>
                <a:moveTo>
                  <a:pt x="3794942" y="2543905"/>
                </a:moveTo>
                <a:cubicBezTo>
                  <a:pt x="3794942" y="2543905"/>
                  <a:pt x="3794942" y="2543905"/>
                  <a:pt x="6706383" y="2551204"/>
                </a:cubicBezTo>
                <a:cubicBezTo>
                  <a:pt x="6891871" y="2545988"/>
                  <a:pt x="7067096" y="2648572"/>
                  <a:pt x="7158474" y="2806842"/>
                </a:cubicBezTo>
                <a:cubicBezTo>
                  <a:pt x="7158474" y="2806842"/>
                  <a:pt x="7158474" y="2806842"/>
                  <a:pt x="8617364" y="5333715"/>
                </a:cubicBezTo>
                <a:cubicBezTo>
                  <a:pt x="8711893" y="5497443"/>
                  <a:pt x="8709969" y="5695027"/>
                  <a:pt x="8615859" y="5858514"/>
                </a:cubicBezTo>
                <a:cubicBezTo>
                  <a:pt x="8615859" y="5858514"/>
                  <a:pt x="8615859" y="5858514"/>
                  <a:pt x="8311811" y="6385912"/>
                </a:cubicBezTo>
                <a:lnTo>
                  <a:pt x="8280844" y="6439627"/>
                </a:lnTo>
                <a:lnTo>
                  <a:pt x="2237916" y="6439627"/>
                </a:lnTo>
                <a:lnTo>
                  <a:pt x="2151815" y="6290497"/>
                </a:lnTo>
                <a:cubicBezTo>
                  <a:pt x="2071676" y="6151692"/>
                  <a:pt x="1986194" y="6003633"/>
                  <a:pt x="1895013" y="5845703"/>
                </a:cubicBezTo>
                <a:cubicBezTo>
                  <a:pt x="1803636" y="5687432"/>
                  <a:pt x="1802408" y="5484390"/>
                  <a:pt x="1899669" y="5326361"/>
                </a:cubicBezTo>
                <a:cubicBezTo>
                  <a:pt x="1899669" y="5326361"/>
                  <a:pt x="1899669" y="5326361"/>
                  <a:pt x="3349069" y="2801330"/>
                </a:cubicBezTo>
                <a:cubicBezTo>
                  <a:pt x="3437742" y="2640982"/>
                  <a:pt x="3611741" y="2540524"/>
                  <a:pt x="3794942" y="2543905"/>
                </a:cubicBezTo>
                <a:close/>
                <a:moveTo>
                  <a:pt x="634940" y="2395105"/>
                </a:moveTo>
                <a:cubicBezTo>
                  <a:pt x="634940" y="2395105"/>
                  <a:pt x="634940" y="2395105"/>
                  <a:pt x="1188015" y="2396492"/>
                </a:cubicBezTo>
                <a:cubicBezTo>
                  <a:pt x="1223252" y="2395501"/>
                  <a:pt x="1256539" y="2414988"/>
                  <a:pt x="1273897" y="2445054"/>
                </a:cubicBezTo>
                <a:cubicBezTo>
                  <a:pt x="1273897" y="2445054"/>
                  <a:pt x="1273897" y="2445054"/>
                  <a:pt x="1551037" y="2925075"/>
                </a:cubicBezTo>
                <a:cubicBezTo>
                  <a:pt x="1568994" y="2956177"/>
                  <a:pt x="1568629" y="2993712"/>
                  <a:pt x="1550752" y="3024769"/>
                </a:cubicBezTo>
                <a:cubicBezTo>
                  <a:pt x="1550752" y="3024769"/>
                  <a:pt x="1550752" y="3024769"/>
                  <a:pt x="1274816" y="3503403"/>
                </a:cubicBezTo>
                <a:cubicBezTo>
                  <a:pt x="1257971" y="3533863"/>
                  <a:pt x="1224917" y="3552947"/>
                  <a:pt x="1190116" y="3552304"/>
                </a:cubicBezTo>
                <a:cubicBezTo>
                  <a:pt x="1190116" y="3552304"/>
                  <a:pt x="1190116" y="3552304"/>
                  <a:pt x="637639" y="3551955"/>
                </a:cubicBezTo>
                <a:cubicBezTo>
                  <a:pt x="601804" y="3551909"/>
                  <a:pt x="569115" y="3533458"/>
                  <a:pt x="551158" y="3502355"/>
                </a:cubicBezTo>
                <a:cubicBezTo>
                  <a:pt x="551158" y="3502355"/>
                  <a:pt x="551158" y="3502355"/>
                  <a:pt x="274018" y="3022335"/>
                </a:cubicBezTo>
                <a:cubicBezTo>
                  <a:pt x="256660" y="2992269"/>
                  <a:pt x="256426" y="2953698"/>
                  <a:pt x="274903" y="2923678"/>
                </a:cubicBezTo>
                <a:cubicBezTo>
                  <a:pt x="274903" y="2923678"/>
                  <a:pt x="274903" y="2923678"/>
                  <a:pt x="550240" y="2444007"/>
                </a:cubicBezTo>
                <a:cubicBezTo>
                  <a:pt x="567085" y="2413547"/>
                  <a:pt x="600139" y="2394463"/>
                  <a:pt x="634940" y="2395105"/>
                </a:cubicBezTo>
                <a:close/>
                <a:moveTo>
                  <a:pt x="2521339" y="1975621"/>
                </a:moveTo>
                <a:cubicBezTo>
                  <a:pt x="2521339" y="1975621"/>
                  <a:pt x="2521339" y="1975621"/>
                  <a:pt x="2985874" y="1976785"/>
                </a:cubicBezTo>
                <a:cubicBezTo>
                  <a:pt x="3015469" y="1975952"/>
                  <a:pt x="3043427" y="1992321"/>
                  <a:pt x="3058007" y="2017574"/>
                </a:cubicBezTo>
                <a:cubicBezTo>
                  <a:pt x="3058007" y="2017574"/>
                  <a:pt x="3058007" y="2017574"/>
                  <a:pt x="3290779" y="2420748"/>
                </a:cubicBezTo>
                <a:cubicBezTo>
                  <a:pt x="3305862" y="2446871"/>
                  <a:pt x="3305555" y="2478396"/>
                  <a:pt x="3290540" y="2504482"/>
                </a:cubicBezTo>
                <a:cubicBezTo>
                  <a:pt x="3290540" y="2504482"/>
                  <a:pt x="3290540" y="2504482"/>
                  <a:pt x="3058778" y="2906492"/>
                </a:cubicBezTo>
                <a:cubicBezTo>
                  <a:pt x="3044630" y="2932076"/>
                  <a:pt x="3016868" y="2948104"/>
                  <a:pt x="2987637" y="2947565"/>
                </a:cubicBezTo>
                <a:cubicBezTo>
                  <a:pt x="2987637" y="2947565"/>
                  <a:pt x="2987637" y="2947565"/>
                  <a:pt x="2523606" y="2947271"/>
                </a:cubicBezTo>
                <a:cubicBezTo>
                  <a:pt x="2493508" y="2947232"/>
                  <a:pt x="2466052" y="2931735"/>
                  <a:pt x="2450970" y="2905612"/>
                </a:cubicBezTo>
                <a:cubicBezTo>
                  <a:pt x="2450970" y="2905612"/>
                  <a:pt x="2450970" y="2905612"/>
                  <a:pt x="2218197" y="2502438"/>
                </a:cubicBezTo>
                <a:cubicBezTo>
                  <a:pt x="2203617" y="2477185"/>
                  <a:pt x="2203422" y="2444788"/>
                  <a:pt x="2218941" y="2419574"/>
                </a:cubicBezTo>
                <a:cubicBezTo>
                  <a:pt x="2218941" y="2419574"/>
                  <a:pt x="2218941" y="2419574"/>
                  <a:pt x="2450199" y="2016694"/>
                </a:cubicBezTo>
                <a:cubicBezTo>
                  <a:pt x="2464347" y="1991110"/>
                  <a:pt x="2492109" y="1975081"/>
                  <a:pt x="2521339" y="1975621"/>
                </a:cubicBezTo>
                <a:close/>
                <a:moveTo>
                  <a:pt x="3564142" y="34"/>
                </a:moveTo>
                <a:cubicBezTo>
                  <a:pt x="3564142" y="34"/>
                  <a:pt x="3564142" y="34"/>
                  <a:pt x="4738405" y="2977"/>
                </a:cubicBezTo>
                <a:cubicBezTo>
                  <a:pt x="4813218" y="874"/>
                  <a:pt x="4883890" y="42249"/>
                  <a:pt x="4920745" y="106084"/>
                </a:cubicBezTo>
                <a:cubicBezTo>
                  <a:pt x="4920745" y="106084"/>
                  <a:pt x="4920745" y="106084"/>
                  <a:pt x="5509155" y="1125240"/>
                </a:cubicBezTo>
                <a:cubicBezTo>
                  <a:pt x="5547281" y="1191277"/>
                  <a:pt x="5546507" y="1270967"/>
                  <a:pt x="5508549" y="1336906"/>
                </a:cubicBezTo>
                <a:cubicBezTo>
                  <a:pt x="5508549" y="1336906"/>
                  <a:pt x="5508549" y="1336906"/>
                  <a:pt x="4922696" y="2353119"/>
                </a:cubicBezTo>
                <a:cubicBezTo>
                  <a:pt x="4886932" y="2417792"/>
                  <a:pt x="4816753" y="2458309"/>
                  <a:pt x="4742864" y="2456945"/>
                </a:cubicBezTo>
                <a:cubicBezTo>
                  <a:pt x="4742864" y="2456945"/>
                  <a:pt x="4742864" y="2456945"/>
                  <a:pt x="3569871" y="2456203"/>
                </a:cubicBezTo>
                <a:cubicBezTo>
                  <a:pt x="3493788" y="2456106"/>
                  <a:pt x="3424385" y="2416932"/>
                  <a:pt x="3386259" y="2350896"/>
                </a:cubicBezTo>
                <a:cubicBezTo>
                  <a:pt x="3386259" y="2350896"/>
                  <a:pt x="3386259" y="2350896"/>
                  <a:pt x="2797848" y="1331739"/>
                </a:cubicBezTo>
                <a:cubicBezTo>
                  <a:pt x="2760993" y="1267904"/>
                  <a:pt x="2760499" y="1186012"/>
                  <a:pt x="2799727" y="1122274"/>
                </a:cubicBezTo>
                <a:cubicBezTo>
                  <a:pt x="2799727" y="1122274"/>
                  <a:pt x="2799727" y="1122274"/>
                  <a:pt x="3384310" y="103860"/>
                </a:cubicBezTo>
                <a:cubicBezTo>
                  <a:pt x="3420073" y="39188"/>
                  <a:pt x="3490251" y="-1330"/>
                  <a:pt x="3564142" y="3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&amp; Drop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425293" y="2408157"/>
            <a:ext cx="4459766" cy="3146839"/>
          </a:xfrm>
          <a:prstGeom prst="roundRect">
            <a:avLst>
              <a:gd name="adj" fmla="val 2139"/>
            </a:avLst>
          </a:prstGeom>
          <a:solidFill>
            <a:srgbClr val="158FB5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lIns="180000" tIns="288000" rIns="180000" bIns="180000" anchor="t"/>
          <a:lstStyle>
            <a:lvl1pPr algn="l">
              <a:lnSpc>
                <a:spcPts val="4000"/>
              </a:lnSpc>
              <a:defRPr sz="5000" b="1" spc="-3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 noProof="0"/>
              <a:t>Click to edit divider slide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07300" y="4386894"/>
            <a:ext cx="4000500" cy="997905"/>
          </a:xfrm>
          <a:noFill/>
        </p:spPr>
        <p:txBody>
          <a:bodyPr lIns="0" tIns="0" rIns="0" bIns="0"/>
          <a:lstStyle>
            <a:lvl1pPr marL="0" indent="0" algn="l">
              <a:buNone/>
              <a:defRPr sz="21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34B1E83-6080-4D35-A216-8E5C39902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E95353-8EE1-49C9-ADAC-E76BD49D2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pic>
        <p:nvPicPr>
          <p:cNvPr id="8" name="Graphic 4">
            <a:extLst>
              <a:ext uri="{FF2B5EF4-FFF2-40B4-BE49-F238E27FC236}">
                <a16:creationId xmlns:a16="http://schemas.microsoft.com/office/drawing/2014/main" id="{811E7CE5-B023-4A46-BD47-B4D916CCF8E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31091" y="65673"/>
            <a:ext cx="1924050" cy="165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1713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7B7C90C9-77F3-4C3C-97F8-425EF81FB7A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1" y="0"/>
            <a:ext cx="11795125" cy="6858000"/>
          </a:xfrm>
          <a:custGeom>
            <a:avLst/>
            <a:gdLst>
              <a:gd name="connsiteX0" fmla="*/ 4729712 w 11795125"/>
              <a:gd name="connsiteY0" fmla="*/ 4417922 h 6858000"/>
              <a:gd name="connsiteX1" fmla="*/ 7234278 w 11795125"/>
              <a:gd name="connsiteY1" fmla="*/ 4419507 h 6858000"/>
              <a:gd name="connsiteX2" fmla="*/ 7626325 w 11795125"/>
              <a:gd name="connsiteY2" fmla="*/ 4644358 h 6858000"/>
              <a:gd name="connsiteX3" fmla="*/ 8882694 w 11795125"/>
              <a:gd name="connsiteY3" fmla="*/ 6820455 h 6858000"/>
              <a:gd name="connsiteX4" fmla="*/ 8898077 w 11795125"/>
              <a:gd name="connsiteY4" fmla="*/ 6858000 h 6858000"/>
              <a:gd name="connsiteX5" fmla="*/ 3070863 w 11795125"/>
              <a:gd name="connsiteY5" fmla="*/ 6858000 h 6858000"/>
              <a:gd name="connsiteX6" fmla="*/ 3094823 w 11795125"/>
              <a:gd name="connsiteY6" fmla="*/ 6809422 h 6858000"/>
              <a:gd name="connsiteX7" fmla="*/ 4345735 w 11795125"/>
              <a:gd name="connsiteY7" fmla="*/ 4639611 h 6858000"/>
              <a:gd name="connsiteX8" fmla="*/ 4729712 w 11795125"/>
              <a:gd name="connsiteY8" fmla="*/ 4417922 h 6858000"/>
              <a:gd name="connsiteX9" fmla="*/ 2031302 w 11795125"/>
              <a:gd name="connsiteY9" fmla="*/ 2039301 h 6858000"/>
              <a:gd name="connsiteX10" fmla="*/ 2747265 w 11795125"/>
              <a:gd name="connsiteY10" fmla="*/ 2039754 h 6858000"/>
              <a:gd name="connsiteX11" fmla="*/ 2859337 w 11795125"/>
              <a:gd name="connsiteY11" fmla="*/ 2104031 h 6858000"/>
              <a:gd name="connsiteX12" fmla="*/ 3218486 w 11795125"/>
              <a:gd name="connsiteY12" fmla="*/ 2726096 h 6858000"/>
              <a:gd name="connsiteX13" fmla="*/ 3217340 w 11795125"/>
              <a:gd name="connsiteY13" fmla="*/ 2853948 h 6858000"/>
              <a:gd name="connsiteX14" fmla="*/ 2860527 w 11795125"/>
              <a:gd name="connsiteY14" fmla="*/ 3475560 h 6858000"/>
              <a:gd name="connsiteX15" fmla="*/ 2750762 w 11795125"/>
              <a:gd name="connsiteY15" fmla="*/ 3538933 h 6858000"/>
              <a:gd name="connsiteX16" fmla="*/ 2034023 w 11795125"/>
              <a:gd name="connsiteY16" fmla="*/ 3537136 h 6858000"/>
              <a:gd name="connsiteX17" fmla="*/ 1922728 w 11795125"/>
              <a:gd name="connsiteY17" fmla="*/ 3474202 h 6858000"/>
              <a:gd name="connsiteX18" fmla="*/ 1563578 w 11795125"/>
              <a:gd name="connsiteY18" fmla="*/ 2852137 h 6858000"/>
              <a:gd name="connsiteX19" fmla="*/ 1563948 w 11795125"/>
              <a:gd name="connsiteY19" fmla="*/ 2722942 h 6858000"/>
              <a:gd name="connsiteX20" fmla="*/ 1921537 w 11795125"/>
              <a:gd name="connsiteY20" fmla="*/ 2102674 h 6858000"/>
              <a:gd name="connsiteX21" fmla="*/ 2031302 w 11795125"/>
              <a:gd name="connsiteY21" fmla="*/ 2039301 h 6858000"/>
              <a:gd name="connsiteX22" fmla="*/ 9343478 w 11795125"/>
              <a:gd name="connsiteY22" fmla="*/ 1795745 h 6858000"/>
              <a:gd name="connsiteX23" fmla="*/ 11620502 w 11795125"/>
              <a:gd name="connsiteY23" fmla="*/ 1797185 h 6858000"/>
              <a:gd name="connsiteX24" fmla="*/ 11795125 w 11795125"/>
              <a:gd name="connsiteY24" fmla="*/ 1797296 h 6858000"/>
              <a:gd name="connsiteX25" fmla="*/ 11795125 w 11795125"/>
              <a:gd name="connsiteY25" fmla="*/ 6858000 h 6858000"/>
              <a:gd name="connsiteX26" fmla="*/ 8996698 w 11795125"/>
              <a:gd name="connsiteY26" fmla="*/ 6858000 h 6858000"/>
              <a:gd name="connsiteX27" fmla="*/ 8963663 w 11795125"/>
              <a:gd name="connsiteY27" fmla="*/ 6815289 h 6858000"/>
              <a:gd name="connsiteX28" fmla="*/ 7707295 w 11795125"/>
              <a:gd name="connsiteY28" fmla="*/ 4639193 h 6858000"/>
              <a:gd name="connsiteX29" fmla="*/ 7708590 w 11795125"/>
              <a:gd name="connsiteY29" fmla="*/ 4187244 h 6858000"/>
              <a:gd name="connsiteX30" fmla="*/ 8959501 w 11795125"/>
              <a:gd name="connsiteY30" fmla="*/ 2017434 h 6858000"/>
              <a:gd name="connsiteX31" fmla="*/ 9343478 w 11795125"/>
              <a:gd name="connsiteY31" fmla="*/ 1795745 h 6858000"/>
              <a:gd name="connsiteX32" fmla="*/ 3102644 w 11795125"/>
              <a:gd name="connsiteY32" fmla="*/ 1739841 h 6858000"/>
              <a:gd name="connsiteX33" fmla="*/ 3385876 w 11795125"/>
              <a:gd name="connsiteY33" fmla="*/ 1740020 h 6858000"/>
              <a:gd name="connsiteX34" fmla="*/ 3430211 w 11795125"/>
              <a:gd name="connsiteY34" fmla="*/ 1765448 h 6858000"/>
              <a:gd name="connsiteX35" fmla="*/ 3572289 w 11795125"/>
              <a:gd name="connsiteY35" fmla="*/ 2011533 h 6858000"/>
              <a:gd name="connsiteX36" fmla="*/ 3571836 w 11795125"/>
              <a:gd name="connsiteY36" fmla="*/ 2062111 h 6858000"/>
              <a:gd name="connsiteX37" fmla="*/ 3430681 w 11795125"/>
              <a:gd name="connsiteY37" fmla="*/ 2308019 h 6858000"/>
              <a:gd name="connsiteX38" fmla="*/ 3387260 w 11795125"/>
              <a:gd name="connsiteY38" fmla="*/ 2333088 h 6858000"/>
              <a:gd name="connsiteX39" fmla="*/ 3103720 w 11795125"/>
              <a:gd name="connsiteY39" fmla="*/ 2332378 h 6858000"/>
              <a:gd name="connsiteX40" fmla="*/ 3059693 w 11795125"/>
              <a:gd name="connsiteY40" fmla="*/ 2307481 h 6858000"/>
              <a:gd name="connsiteX41" fmla="*/ 2917615 w 11795125"/>
              <a:gd name="connsiteY41" fmla="*/ 2061395 h 6858000"/>
              <a:gd name="connsiteX42" fmla="*/ 2917761 w 11795125"/>
              <a:gd name="connsiteY42" fmla="*/ 2010286 h 6858000"/>
              <a:gd name="connsiteX43" fmla="*/ 3059222 w 11795125"/>
              <a:gd name="connsiteY43" fmla="*/ 1764910 h 6858000"/>
              <a:gd name="connsiteX44" fmla="*/ 3102644 w 11795125"/>
              <a:gd name="connsiteY44" fmla="*/ 1739841 h 6858000"/>
              <a:gd name="connsiteX45" fmla="*/ 3522963 w 11795125"/>
              <a:gd name="connsiteY45" fmla="*/ 1598675 h 6858000"/>
              <a:gd name="connsiteX46" fmla="*/ 3625194 w 11795125"/>
              <a:gd name="connsiteY46" fmla="*/ 1598740 h 6858000"/>
              <a:gd name="connsiteX47" fmla="*/ 3641197 w 11795125"/>
              <a:gd name="connsiteY47" fmla="*/ 1607918 h 6858000"/>
              <a:gd name="connsiteX48" fmla="*/ 3692479 w 11795125"/>
              <a:gd name="connsiteY48" fmla="*/ 1696742 h 6858000"/>
              <a:gd name="connsiteX49" fmla="*/ 3692315 w 11795125"/>
              <a:gd name="connsiteY49" fmla="*/ 1714998 h 6858000"/>
              <a:gd name="connsiteX50" fmla="*/ 3641367 w 11795125"/>
              <a:gd name="connsiteY50" fmla="*/ 1803757 h 6858000"/>
              <a:gd name="connsiteX51" fmla="*/ 3625694 w 11795125"/>
              <a:gd name="connsiteY51" fmla="*/ 1812806 h 6858000"/>
              <a:gd name="connsiteX52" fmla="*/ 3523352 w 11795125"/>
              <a:gd name="connsiteY52" fmla="*/ 1812549 h 6858000"/>
              <a:gd name="connsiteX53" fmla="*/ 3507459 w 11795125"/>
              <a:gd name="connsiteY53" fmla="*/ 1803563 h 6858000"/>
              <a:gd name="connsiteX54" fmla="*/ 3456177 w 11795125"/>
              <a:gd name="connsiteY54" fmla="*/ 1714739 h 6858000"/>
              <a:gd name="connsiteX55" fmla="*/ 3456230 w 11795125"/>
              <a:gd name="connsiteY55" fmla="*/ 1696292 h 6858000"/>
              <a:gd name="connsiteX56" fmla="*/ 3507290 w 11795125"/>
              <a:gd name="connsiteY56" fmla="*/ 1607724 h 6858000"/>
              <a:gd name="connsiteX57" fmla="*/ 3522963 w 11795125"/>
              <a:gd name="connsiteY57" fmla="*/ 1598675 h 6858000"/>
              <a:gd name="connsiteX58" fmla="*/ 4199803 w 11795125"/>
              <a:gd name="connsiteY58" fmla="*/ 1370724 h 6858000"/>
              <a:gd name="connsiteX59" fmla="*/ 4537019 w 11795125"/>
              <a:gd name="connsiteY59" fmla="*/ 1370938 h 6858000"/>
              <a:gd name="connsiteX60" fmla="*/ 4589804 w 11795125"/>
              <a:gd name="connsiteY60" fmla="*/ 1401211 h 6858000"/>
              <a:gd name="connsiteX61" fmla="*/ 4758963 w 11795125"/>
              <a:gd name="connsiteY61" fmla="*/ 1694203 h 6858000"/>
              <a:gd name="connsiteX62" fmla="*/ 4758423 w 11795125"/>
              <a:gd name="connsiteY62" fmla="*/ 1754421 h 6858000"/>
              <a:gd name="connsiteX63" fmla="*/ 4590365 w 11795125"/>
              <a:gd name="connsiteY63" fmla="*/ 2047199 h 6858000"/>
              <a:gd name="connsiteX64" fmla="*/ 4538665 w 11795125"/>
              <a:gd name="connsiteY64" fmla="*/ 2077046 h 6858000"/>
              <a:gd name="connsiteX65" fmla="*/ 4201084 w 11795125"/>
              <a:gd name="connsiteY65" fmla="*/ 2076201 h 6858000"/>
              <a:gd name="connsiteX66" fmla="*/ 4148664 w 11795125"/>
              <a:gd name="connsiteY66" fmla="*/ 2046559 h 6858000"/>
              <a:gd name="connsiteX67" fmla="*/ 3979505 w 11795125"/>
              <a:gd name="connsiteY67" fmla="*/ 1753567 h 6858000"/>
              <a:gd name="connsiteX68" fmla="*/ 3979680 w 11795125"/>
              <a:gd name="connsiteY68" fmla="*/ 1692718 h 6858000"/>
              <a:gd name="connsiteX69" fmla="*/ 4148104 w 11795125"/>
              <a:gd name="connsiteY69" fmla="*/ 1400573 h 6858000"/>
              <a:gd name="connsiteX70" fmla="*/ 4199803 w 11795125"/>
              <a:gd name="connsiteY70" fmla="*/ 1370724 h 6858000"/>
              <a:gd name="connsiteX71" fmla="*/ 3525946 w 11795125"/>
              <a:gd name="connsiteY71" fmla="*/ 1141304 h 6858000"/>
              <a:gd name="connsiteX72" fmla="*/ 3719554 w 11795125"/>
              <a:gd name="connsiteY72" fmla="*/ 1141427 h 6858000"/>
              <a:gd name="connsiteX73" fmla="*/ 3749860 w 11795125"/>
              <a:gd name="connsiteY73" fmla="*/ 1158808 h 6858000"/>
              <a:gd name="connsiteX74" fmla="*/ 3846980 w 11795125"/>
              <a:gd name="connsiteY74" fmla="*/ 1327024 h 6858000"/>
              <a:gd name="connsiteX75" fmla="*/ 3846670 w 11795125"/>
              <a:gd name="connsiteY75" fmla="*/ 1361598 h 6858000"/>
              <a:gd name="connsiteX76" fmla="*/ 3750182 w 11795125"/>
              <a:gd name="connsiteY76" fmla="*/ 1529691 h 6858000"/>
              <a:gd name="connsiteX77" fmla="*/ 3720499 w 11795125"/>
              <a:gd name="connsiteY77" fmla="*/ 1546828 h 6858000"/>
              <a:gd name="connsiteX78" fmla="*/ 3526682 w 11795125"/>
              <a:gd name="connsiteY78" fmla="*/ 1546343 h 6858000"/>
              <a:gd name="connsiteX79" fmla="*/ 3496586 w 11795125"/>
              <a:gd name="connsiteY79" fmla="*/ 1529324 h 6858000"/>
              <a:gd name="connsiteX80" fmla="*/ 3399466 w 11795125"/>
              <a:gd name="connsiteY80" fmla="*/ 1361108 h 6858000"/>
              <a:gd name="connsiteX81" fmla="*/ 3399566 w 11795125"/>
              <a:gd name="connsiteY81" fmla="*/ 1326172 h 6858000"/>
              <a:gd name="connsiteX82" fmla="*/ 3496264 w 11795125"/>
              <a:gd name="connsiteY82" fmla="*/ 1158441 h 6858000"/>
              <a:gd name="connsiteX83" fmla="*/ 3525946 w 11795125"/>
              <a:gd name="connsiteY83" fmla="*/ 1141304 h 6858000"/>
              <a:gd name="connsiteX84" fmla="*/ 3955878 w 11795125"/>
              <a:gd name="connsiteY84" fmla="*/ 173494 h 6858000"/>
              <a:gd name="connsiteX85" fmla="*/ 4500068 w 11795125"/>
              <a:gd name="connsiteY85" fmla="*/ 173838 h 6858000"/>
              <a:gd name="connsiteX86" fmla="*/ 4585252 w 11795125"/>
              <a:gd name="connsiteY86" fmla="*/ 222694 h 6858000"/>
              <a:gd name="connsiteX87" fmla="*/ 4858234 w 11795125"/>
              <a:gd name="connsiteY87" fmla="*/ 695514 h 6858000"/>
              <a:gd name="connsiteX88" fmla="*/ 4857363 w 11795125"/>
              <a:gd name="connsiteY88" fmla="*/ 792690 h 6858000"/>
              <a:gd name="connsiteX89" fmla="*/ 4586156 w 11795125"/>
              <a:gd name="connsiteY89" fmla="*/ 1265167 h 6858000"/>
              <a:gd name="connsiteX90" fmla="*/ 4502727 w 11795125"/>
              <a:gd name="connsiteY90" fmla="*/ 1313334 h 6858000"/>
              <a:gd name="connsiteX91" fmla="*/ 3957947 w 11795125"/>
              <a:gd name="connsiteY91" fmla="*/ 1311968 h 6858000"/>
              <a:gd name="connsiteX92" fmla="*/ 3873354 w 11795125"/>
              <a:gd name="connsiteY92" fmla="*/ 1264134 h 6858000"/>
              <a:gd name="connsiteX93" fmla="*/ 3600372 w 11795125"/>
              <a:gd name="connsiteY93" fmla="*/ 791315 h 6858000"/>
              <a:gd name="connsiteX94" fmla="*/ 3600653 w 11795125"/>
              <a:gd name="connsiteY94" fmla="*/ 693116 h 6858000"/>
              <a:gd name="connsiteX95" fmla="*/ 3872449 w 11795125"/>
              <a:gd name="connsiteY95" fmla="*/ 221662 h 6858000"/>
              <a:gd name="connsiteX96" fmla="*/ 3955878 w 11795125"/>
              <a:gd name="connsiteY96" fmla="*/ 173494 h 6858000"/>
              <a:gd name="connsiteX97" fmla="*/ 3852283 w 11795125"/>
              <a:gd name="connsiteY97" fmla="*/ 0 h 6858000"/>
              <a:gd name="connsiteX98" fmla="*/ 6130031 w 11795125"/>
              <a:gd name="connsiteY98" fmla="*/ 0 h 6858000"/>
              <a:gd name="connsiteX99" fmla="*/ 6102465 w 11795125"/>
              <a:gd name="connsiteY99" fmla="*/ 36730 h 6858000"/>
              <a:gd name="connsiteX100" fmla="*/ 5879948 w 11795125"/>
              <a:gd name="connsiteY100" fmla="*/ 127724 h 6858000"/>
              <a:gd name="connsiteX101" fmla="*/ 4102884 w 11795125"/>
              <a:gd name="connsiteY101" fmla="*/ 123270 h 6858000"/>
              <a:gd name="connsiteX102" fmla="*/ 3877665 w 11795125"/>
              <a:gd name="connsiteY102" fmla="*/ 32818 h 6858000"/>
              <a:gd name="connsiteX103" fmla="*/ 0 w 11795125"/>
              <a:gd name="connsiteY103" fmla="*/ 0 h 6858000"/>
              <a:gd name="connsiteX104" fmla="*/ 3781476 w 11795125"/>
              <a:gd name="connsiteY104" fmla="*/ 0 h 6858000"/>
              <a:gd name="connsiteX105" fmla="*/ 3800985 w 11795125"/>
              <a:gd name="connsiteY105" fmla="*/ 47617 h 6858000"/>
              <a:gd name="connsiteX106" fmla="*/ 3766711 w 11795125"/>
              <a:gd name="connsiteY106" fmla="*/ 287889 h 6858000"/>
              <a:gd name="connsiteX107" fmla="*/ 2882037 w 11795125"/>
              <a:gd name="connsiteY107" fmla="*/ 1829098 h 6858000"/>
              <a:gd name="connsiteX108" fmla="*/ 2609888 w 11795125"/>
              <a:gd name="connsiteY108" fmla="*/ 1986223 h 6858000"/>
              <a:gd name="connsiteX109" fmla="*/ 832823 w 11795125"/>
              <a:gd name="connsiteY109" fmla="*/ 1981768 h 6858000"/>
              <a:gd name="connsiteX110" fmla="*/ 556879 w 11795125"/>
              <a:gd name="connsiteY110" fmla="*/ 1825733 h 6858000"/>
              <a:gd name="connsiteX111" fmla="*/ 79254 w 11795125"/>
              <a:gd name="connsiteY111" fmla="*/ 998462 h 6858000"/>
              <a:gd name="connsiteX112" fmla="*/ 0 w 11795125"/>
              <a:gd name="connsiteY112" fmla="*/ 86119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</a:cxnLst>
            <a:rect l="l" t="t" r="r" b="b"/>
            <a:pathLst>
              <a:path w="11795125" h="6858000">
                <a:moveTo>
                  <a:pt x="4729712" y="4417922"/>
                </a:moveTo>
                <a:cubicBezTo>
                  <a:pt x="4729712" y="4417922"/>
                  <a:pt x="4729712" y="4417922"/>
                  <a:pt x="7234278" y="4419507"/>
                </a:cubicBezTo>
                <a:cubicBezTo>
                  <a:pt x="7396730" y="4419716"/>
                  <a:pt x="7544918" y="4503359"/>
                  <a:pt x="7626325" y="4644358"/>
                </a:cubicBezTo>
                <a:cubicBezTo>
                  <a:pt x="7626325" y="4644358"/>
                  <a:pt x="7626325" y="4644358"/>
                  <a:pt x="8882694" y="6820455"/>
                </a:cubicBezTo>
                <a:lnTo>
                  <a:pt x="8898077" y="6858000"/>
                </a:lnTo>
                <a:lnTo>
                  <a:pt x="3070863" y="6858000"/>
                </a:lnTo>
                <a:lnTo>
                  <a:pt x="3094823" y="6809422"/>
                </a:lnTo>
                <a:cubicBezTo>
                  <a:pt x="3094823" y="6809422"/>
                  <a:pt x="3094823" y="6809422"/>
                  <a:pt x="4345735" y="4639611"/>
                </a:cubicBezTo>
                <a:cubicBezTo>
                  <a:pt x="4422097" y="4501523"/>
                  <a:pt x="4571941" y="4415010"/>
                  <a:pt x="4729712" y="4417922"/>
                </a:cubicBezTo>
                <a:close/>
                <a:moveTo>
                  <a:pt x="2031302" y="2039301"/>
                </a:moveTo>
                <a:cubicBezTo>
                  <a:pt x="2031302" y="2039301"/>
                  <a:pt x="2031302" y="2039301"/>
                  <a:pt x="2747265" y="2039754"/>
                </a:cubicBezTo>
                <a:cubicBezTo>
                  <a:pt x="2793703" y="2039814"/>
                  <a:pt x="2836066" y="2063724"/>
                  <a:pt x="2859337" y="2104031"/>
                </a:cubicBezTo>
                <a:cubicBezTo>
                  <a:pt x="2859337" y="2104031"/>
                  <a:pt x="2859337" y="2104031"/>
                  <a:pt x="3218486" y="2726096"/>
                </a:cubicBezTo>
                <a:cubicBezTo>
                  <a:pt x="3240981" y="2765058"/>
                  <a:pt x="3241283" y="2815045"/>
                  <a:pt x="3217340" y="2853948"/>
                </a:cubicBezTo>
                <a:cubicBezTo>
                  <a:pt x="3217340" y="2853948"/>
                  <a:pt x="3217340" y="2853948"/>
                  <a:pt x="2860527" y="3475560"/>
                </a:cubicBezTo>
                <a:cubicBezTo>
                  <a:pt x="2838697" y="3515034"/>
                  <a:pt x="2795862" y="3539765"/>
                  <a:pt x="2750762" y="3538933"/>
                </a:cubicBezTo>
                <a:cubicBezTo>
                  <a:pt x="2750762" y="3538933"/>
                  <a:pt x="2750762" y="3538933"/>
                  <a:pt x="2034023" y="3537136"/>
                </a:cubicBezTo>
                <a:cubicBezTo>
                  <a:pt x="1988359" y="3538420"/>
                  <a:pt x="1945223" y="3513165"/>
                  <a:pt x="1922728" y="3474202"/>
                </a:cubicBezTo>
                <a:cubicBezTo>
                  <a:pt x="1922728" y="3474202"/>
                  <a:pt x="1922728" y="3474202"/>
                  <a:pt x="1563578" y="2852137"/>
                </a:cubicBezTo>
                <a:cubicBezTo>
                  <a:pt x="1540307" y="2811831"/>
                  <a:pt x="1540780" y="2763190"/>
                  <a:pt x="1563948" y="2722942"/>
                </a:cubicBezTo>
                <a:cubicBezTo>
                  <a:pt x="1563948" y="2722942"/>
                  <a:pt x="1563948" y="2722942"/>
                  <a:pt x="1921537" y="2102674"/>
                </a:cubicBezTo>
                <a:cubicBezTo>
                  <a:pt x="1943366" y="2063199"/>
                  <a:pt x="1986202" y="2038468"/>
                  <a:pt x="2031302" y="2039301"/>
                </a:cubicBezTo>
                <a:close/>
                <a:moveTo>
                  <a:pt x="9343478" y="1795745"/>
                </a:moveTo>
                <a:cubicBezTo>
                  <a:pt x="9343478" y="1795745"/>
                  <a:pt x="9343478" y="1795745"/>
                  <a:pt x="11620502" y="1797185"/>
                </a:cubicBezTo>
                <a:lnTo>
                  <a:pt x="11795125" y="1797296"/>
                </a:lnTo>
                <a:lnTo>
                  <a:pt x="11795125" y="6858000"/>
                </a:lnTo>
                <a:lnTo>
                  <a:pt x="8996698" y="6858000"/>
                </a:lnTo>
                <a:lnTo>
                  <a:pt x="8963663" y="6815289"/>
                </a:lnTo>
                <a:cubicBezTo>
                  <a:pt x="8963663" y="6815289"/>
                  <a:pt x="8963663" y="6815289"/>
                  <a:pt x="7707295" y="4639193"/>
                </a:cubicBezTo>
                <a:cubicBezTo>
                  <a:pt x="7625888" y="4498193"/>
                  <a:pt x="7627546" y="4328036"/>
                  <a:pt x="7708590" y="4187244"/>
                </a:cubicBezTo>
                <a:cubicBezTo>
                  <a:pt x="7708590" y="4187244"/>
                  <a:pt x="7708590" y="4187244"/>
                  <a:pt x="8959501" y="2017434"/>
                </a:cubicBezTo>
                <a:cubicBezTo>
                  <a:pt x="9035863" y="1879345"/>
                  <a:pt x="9185707" y="1792833"/>
                  <a:pt x="9343478" y="1795745"/>
                </a:cubicBezTo>
                <a:close/>
                <a:moveTo>
                  <a:pt x="3102644" y="1739841"/>
                </a:moveTo>
                <a:cubicBezTo>
                  <a:pt x="3102644" y="1739841"/>
                  <a:pt x="3102644" y="1739841"/>
                  <a:pt x="3385876" y="1740020"/>
                </a:cubicBezTo>
                <a:cubicBezTo>
                  <a:pt x="3404247" y="1740043"/>
                  <a:pt x="3421005" y="1749503"/>
                  <a:pt x="3430211" y="1765448"/>
                </a:cubicBezTo>
                <a:cubicBezTo>
                  <a:pt x="3430211" y="1765448"/>
                  <a:pt x="3430211" y="1765448"/>
                  <a:pt x="3572289" y="2011533"/>
                </a:cubicBezTo>
                <a:cubicBezTo>
                  <a:pt x="3581188" y="2026948"/>
                  <a:pt x="3581308" y="2046721"/>
                  <a:pt x="3571836" y="2062111"/>
                </a:cubicBezTo>
                <a:cubicBezTo>
                  <a:pt x="3571836" y="2062111"/>
                  <a:pt x="3571836" y="2062111"/>
                  <a:pt x="3430681" y="2308019"/>
                </a:cubicBezTo>
                <a:cubicBezTo>
                  <a:pt x="3422046" y="2323634"/>
                  <a:pt x="3405101" y="2333418"/>
                  <a:pt x="3387260" y="2333088"/>
                </a:cubicBezTo>
                <a:cubicBezTo>
                  <a:pt x="3387260" y="2333088"/>
                  <a:pt x="3387260" y="2333088"/>
                  <a:pt x="3103720" y="2332378"/>
                </a:cubicBezTo>
                <a:cubicBezTo>
                  <a:pt x="3085656" y="2332886"/>
                  <a:pt x="3068592" y="2322895"/>
                  <a:pt x="3059693" y="2307481"/>
                </a:cubicBezTo>
                <a:cubicBezTo>
                  <a:pt x="3059693" y="2307481"/>
                  <a:pt x="3059693" y="2307481"/>
                  <a:pt x="2917615" y="2061395"/>
                </a:cubicBezTo>
                <a:cubicBezTo>
                  <a:pt x="2908409" y="2045450"/>
                  <a:pt x="2908596" y="2026208"/>
                  <a:pt x="2917761" y="2010286"/>
                </a:cubicBezTo>
                <a:cubicBezTo>
                  <a:pt x="2917761" y="2010286"/>
                  <a:pt x="2917761" y="2010286"/>
                  <a:pt x="3059222" y="1764910"/>
                </a:cubicBezTo>
                <a:cubicBezTo>
                  <a:pt x="3067857" y="1749295"/>
                  <a:pt x="3084803" y="1739511"/>
                  <a:pt x="3102644" y="1739841"/>
                </a:cubicBezTo>
                <a:close/>
                <a:moveTo>
                  <a:pt x="3522963" y="1598675"/>
                </a:moveTo>
                <a:cubicBezTo>
                  <a:pt x="3522963" y="1598675"/>
                  <a:pt x="3522963" y="1598675"/>
                  <a:pt x="3625194" y="1598740"/>
                </a:cubicBezTo>
                <a:cubicBezTo>
                  <a:pt x="3631826" y="1598748"/>
                  <a:pt x="3637874" y="1602162"/>
                  <a:pt x="3641197" y="1607918"/>
                </a:cubicBezTo>
                <a:cubicBezTo>
                  <a:pt x="3641197" y="1607918"/>
                  <a:pt x="3641197" y="1607918"/>
                  <a:pt x="3692479" y="1696742"/>
                </a:cubicBezTo>
                <a:cubicBezTo>
                  <a:pt x="3695691" y="1702305"/>
                  <a:pt x="3695735" y="1709443"/>
                  <a:pt x="3692315" y="1714998"/>
                </a:cubicBezTo>
                <a:cubicBezTo>
                  <a:pt x="3692315" y="1714998"/>
                  <a:pt x="3692315" y="1714998"/>
                  <a:pt x="3641367" y="1803757"/>
                </a:cubicBezTo>
                <a:cubicBezTo>
                  <a:pt x="3638250" y="1809393"/>
                  <a:pt x="3632134" y="1812924"/>
                  <a:pt x="3625694" y="1812806"/>
                </a:cubicBezTo>
                <a:cubicBezTo>
                  <a:pt x="3625694" y="1812806"/>
                  <a:pt x="3625694" y="1812806"/>
                  <a:pt x="3523352" y="1812549"/>
                </a:cubicBezTo>
                <a:cubicBezTo>
                  <a:pt x="3516832" y="1812733"/>
                  <a:pt x="3510671" y="1809127"/>
                  <a:pt x="3507459" y="1803563"/>
                </a:cubicBezTo>
                <a:cubicBezTo>
                  <a:pt x="3507459" y="1803563"/>
                  <a:pt x="3507459" y="1803563"/>
                  <a:pt x="3456177" y="1714739"/>
                </a:cubicBezTo>
                <a:cubicBezTo>
                  <a:pt x="3452854" y="1708984"/>
                  <a:pt x="3452922" y="1702038"/>
                  <a:pt x="3456230" y="1696292"/>
                </a:cubicBezTo>
                <a:cubicBezTo>
                  <a:pt x="3456230" y="1696292"/>
                  <a:pt x="3456230" y="1696292"/>
                  <a:pt x="3507290" y="1607724"/>
                </a:cubicBezTo>
                <a:cubicBezTo>
                  <a:pt x="3510406" y="1602087"/>
                  <a:pt x="3516523" y="1598556"/>
                  <a:pt x="3522963" y="1598675"/>
                </a:cubicBezTo>
                <a:close/>
                <a:moveTo>
                  <a:pt x="4199803" y="1370724"/>
                </a:moveTo>
                <a:cubicBezTo>
                  <a:pt x="4199803" y="1370724"/>
                  <a:pt x="4199803" y="1370724"/>
                  <a:pt x="4537019" y="1370938"/>
                </a:cubicBezTo>
                <a:cubicBezTo>
                  <a:pt x="4558892" y="1370965"/>
                  <a:pt x="4578843" y="1382227"/>
                  <a:pt x="4589804" y="1401211"/>
                </a:cubicBezTo>
                <a:cubicBezTo>
                  <a:pt x="4589804" y="1401211"/>
                  <a:pt x="4589804" y="1401211"/>
                  <a:pt x="4758963" y="1694203"/>
                </a:cubicBezTo>
                <a:cubicBezTo>
                  <a:pt x="4769558" y="1712554"/>
                  <a:pt x="4769700" y="1736097"/>
                  <a:pt x="4758423" y="1754421"/>
                </a:cubicBezTo>
                <a:cubicBezTo>
                  <a:pt x="4758423" y="1754421"/>
                  <a:pt x="4758423" y="1754421"/>
                  <a:pt x="4590365" y="2047199"/>
                </a:cubicBezTo>
                <a:cubicBezTo>
                  <a:pt x="4580083" y="2065790"/>
                  <a:pt x="4559908" y="2077438"/>
                  <a:pt x="4538665" y="2077046"/>
                </a:cubicBezTo>
                <a:cubicBezTo>
                  <a:pt x="4538665" y="2077046"/>
                  <a:pt x="4538665" y="2077046"/>
                  <a:pt x="4201084" y="2076201"/>
                </a:cubicBezTo>
                <a:cubicBezTo>
                  <a:pt x="4179577" y="2076805"/>
                  <a:pt x="4159259" y="2064910"/>
                  <a:pt x="4148664" y="2046559"/>
                </a:cubicBezTo>
                <a:cubicBezTo>
                  <a:pt x="4148664" y="2046559"/>
                  <a:pt x="4148664" y="2046559"/>
                  <a:pt x="3979505" y="1753567"/>
                </a:cubicBezTo>
                <a:cubicBezTo>
                  <a:pt x="3968545" y="1734583"/>
                  <a:pt x="3968768" y="1711673"/>
                  <a:pt x="3979680" y="1692718"/>
                </a:cubicBezTo>
                <a:cubicBezTo>
                  <a:pt x="3979680" y="1692718"/>
                  <a:pt x="3979680" y="1692718"/>
                  <a:pt x="4148104" y="1400573"/>
                </a:cubicBezTo>
                <a:cubicBezTo>
                  <a:pt x="4158385" y="1381980"/>
                  <a:pt x="4178560" y="1370332"/>
                  <a:pt x="4199803" y="1370724"/>
                </a:cubicBezTo>
                <a:close/>
                <a:moveTo>
                  <a:pt x="3525946" y="1141304"/>
                </a:moveTo>
                <a:cubicBezTo>
                  <a:pt x="3525946" y="1141304"/>
                  <a:pt x="3525946" y="1141304"/>
                  <a:pt x="3719554" y="1141427"/>
                </a:cubicBezTo>
                <a:cubicBezTo>
                  <a:pt x="3732112" y="1141443"/>
                  <a:pt x="3743567" y="1147909"/>
                  <a:pt x="3749860" y="1158808"/>
                </a:cubicBezTo>
                <a:cubicBezTo>
                  <a:pt x="3749860" y="1158808"/>
                  <a:pt x="3749860" y="1158808"/>
                  <a:pt x="3846980" y="1327024"/>
                </a:cubicBezTo>
                <a:cubicBezTo>
                  <a:pt x="3853063" y="1337561"/>
                  <a:pt x="3853144" y="1351077"/>
                  <a:pt x="3846670" y="1361598"/>
                </a:cubicBezTo>
                <a:cubicBezTo>
                  <a:pt x="3846670" y="1361598"/>
                  <a:pt x="3846670" y="1361598"/>
                  <a:pt x="3750182" y="1529691"/>
                </a:cubicBezTo>
                <a:cubicBezTo>
                  <a:pt x="3744279" y="1540366"/>
                  <a:pt x="3732695" y="1547054"/>
                  <a:pt x="3720499" y="1546828"/>
                </a:cubicBezTo>
                <a:cubicBezTo>
                  <a:pt x="3720499" y="1546828"/>
                  <a:pt x="3720499" y="1546828"/>
                  <a:pt x="3526682" y="1546343"/>
                </a:cubicBezTo>
                <a:cubicBezTo>
                  <a:pt x="3514334" y="1546689"/>
                  <a:pt x="3502669" y="1539861"/>
                  <a:pt x="3496586" y="1529324"/>
                </a:cubicBezTo>
                <a:cubicBezTo>
                  <a:pt x="3496586" y="1529324"/>
                  <a:pt x="3496586" y="1529324"/>
                  <a:pt x="3399466" y="1361108"/>
                </a:cubicBezTo>
                <a:cubicBezTo>
                  <a:pt x="3393173" y="1350208"/>
                  <a:pt x="3393302" y="1337055"/>
                  <a:pt x="3399566" y="1326172"/>
                </a:cubicBezTo>
                <a:cubicBezTo>
                  <a:pt x="3399566" y="1326172"/>
                  <a:pt x="3399566" y="1326172"/>
                  <a:pt x="3496264" y="1158441"/>
                </a:cubicBezTo>
                <a:cubicBezTo>
                  <a:pt x="3502167" y="1147767"/>
                  <a:pt x="3513750" y="1141079"/>
                  <a:pt x="3525946" y="1141304"/>
                </a:cubicBezTo>
                <a:close/>
                <a:moveTo>
                  <a:pt x="3955878" y="173494"/>
                </a:moveTo>
                <a:cubicBezTo>
                  <a:pt x="3955878" y="173494"/>
                  <a:pt x="3955878" y="173494"/>
                  <a:pt x="4500068" y="173838"/>
                </a:cubicBezTo>
                <a:cubicBezTo>
                  <a:pt x="4535365" y="173884"/>
                  <a:pt x="4567564" y="192057"/>
                  <a:pt x="4585252" y="222694"/>
                </a:cubicBezTo>
                <a:cubicBezTo>
                  <a:pt x="4585252" y="222694"/>
                  <a:pt x="4585252" y="222694"/>
                  <a:pt x="4858234" y="695514"/>
                </a:cubicBezTo>
                <a:cubicBezTo>
                  <a:pt x="4875332" y="725128"/>
                  <a:pt x="4875562" y="763121"/>
                  <a:pt x="4857363" y="792690"/>
                </a:cubicBezTo>
                <a:cubicBezTo>
                  <a:pt x="4857363" y="792690"/>
                  <a:pt x="4857363" y="792690"/>
                  <a:pt x="4586156" y="1265167"/>
                </a:cubicBezTo>
                <a:cubicBezTo>
                  <a:pt x="4569564" y="1295169"/>
                  <a:pt x="4537006" y="1313967"/>
                  <a:pt x="4502727" y="1313334"/>
                </a:cubicBezTo>
                <a:cubicBezTo>
                  <a:pt x="4502727" y="1313334"/>
                  <a:pt x="4502727" y="1313334"/>
                  <a:pt x="3957947" y="1311968"/>
                </a:cubicBezTo>
                <a:cubicBezTo>
                  <a:pt x="3923239" y="1312944"/>
                  <a:pt x="3890452" y="1293749"/>
                  <a:pt x="3873354" y="1264134"/>
                </a:cubicBezTo>
                <a:cubicBezTo>
                  <a:pt x="3873354" y="1264134"/>
                  <a:pt x="3873354" y="1264134"/>
                  <a:pt x="3600372" y="791315"/>
                </a:cubicBezTo>
                <a:cubicBezTo>
                  <a:pt x="3582684" y="760678"/>
                  <a:pt x="3583043" y="723707"/>
                  <a:pt x="3600653" y="693116"/>
                </a:cubicBezTo>
                <a:cubicBezTo>
                  <a:pt x="3600653" y="693116"/>
                  <a:pt x="3600653" y="693116"/>
                  <a:pt x="3872449" y="221662"/>
                </a:cubicBezTo>
                <a:cubicBezTo>
                  <a:pt x="3889041" y="191658"/>
                  <a:pt x="3921599" y="172861"/>
                  <a:pt x="3955878" y="173494"/>
                </a:cubicBezTo>
                <a:close/>
                <a:moveTo>
                  <a:pt x="3852283" y="0"/>
                </a:moveTo>
                <a:lnTo>
                  <a:pt x="6130031" y="0"/>
                </a:lnTo>
                <a:lnTo>
                  <a:pt x="6102465" y="36730"/>
                </a:lnTo>
                <a:cubicBezTo>
                  <a:pt x="6044520" y="95168"/>
                  <a:pt x="5963814" y="129272"/>
                  <a:pt x="5879948" y="127724"/>
                </a:cubicBezTo>
                <a:cubicBezTo>
                  <a:pt x="5879948" y="127724"/>
                  <a:pt x="5879948" y="127724"/>
                  <a:pt x="4102884" y="123270"/>
                </a:cubicBezTo>
                <a:cubicBezTo>
                  <a:pt x="4017972" y="125657"/>
                  <a:pt x="3936583" y="91034"/>
                  <a:pt x="3877665" y="32818"/>
                </a:cubicBezTo>
                <a:close/>
                <a:moveTo>
                  <a:pt x="0" y="0"/>
                </a:moveTo>
                <a:lnTo>
                  <a:pt x="3781476" y="0"/>
                </a:lnTo>
                <a:lnTo>
                  <a:pt x="3800985" y="47617"/>
                </a:lnTo>
                <a:cubicBezTo>
                  <a:pt x="3821943" y="127749"/>
                  <a:pt x="3811234" y="215546"/>
                  <a:pt x="3766711" y="287889"/>
                </a:cubicBezTo>
                <a:cubicBezTo>
                  <a:pt x="3766711" y="287889"/>
                  <a:pt x="3766711" y="287889"/>
                  <a:pt x="2882037" y="1829098"/>
                </a:cubicBezTo>
                <a:cubicBezTo>
                  <a:pt x="2827913" y="1926970"/>
                  <a:pt x="2721708" y="1988287"/>
                  <a:pt x="2609888" y="1986223"/>
                </a:cubicBezTo>
                <a:cubicBezTo>
                  <a:pt x="2609888" y="1986223"/>
                  <a:pt x="2609888" y="1986223"/>
                  <a:pt x="832823" y="1981768"/>
                </a:cubicBezTo>
                <a:cubicBezTo>
                  <a:pt x="719607" y="1984952"/>
                  <a:pt x="612654" y="1922338"/>
                  <a:pt x="556879" y="1825733"/>
                </a:cubicBezTo>
                <a:cubicBezTo>
                  <a:pt x="556879" y="1825733"/>
                  <a:pt x="556879" y="1825733"/>
                  <a:pt x="79254" y="998462"/>
                </a:cubicBezTo>
                <a:lnTo>
                  <a:pt x="0" y="86119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tIns="864000">
            <a:noAutofit/>
          </a:bodyPr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&amp; Drop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866117" y="1816509"/>
            <a:ext cx="4459766" cy="3146839"/>
          </a:xfrm>
          <a:prstGeom prst="roundRect">
            <a:avLst>
              <a:gd name="adj" fmla="val 2139"/>
            </a:avLst>
          </a:prstGeom>
          <a:solidFill>
            <a:srgbClr val="158FB5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lIns="180000" tIns="288000" rIns="180000" bIns="180000" anchor="t"/>
          <a:lstStyle>
            <a:lvl1pPr algn="l">
              <a:lnSpc>
                <a:spcPts val="4000"/>
              </a:lnSpc>
              <a:defRPr sz="5000" b="1" spc="-3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 noProof="0"/>
              <a:t>Click to edit divider slide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48124" y="3795246"/>
            <a:ext cx="4000500" cy="997905"/>
          </a:xfrm>
          <a:noFill/>
        </p:spPr>
        <p:txBody>
          <a:bodyPr lIns="0" tIns="0" rIns="0" bIns="0"/>
          <a:lstStyle>
            <a:lvl1pPr marL="0" indent="0" algn="l">
              <a:buNone/>
              <a:defRPr sz="21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E95353-8EE1-49C9-ADAC-E76BD49D2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27656" y="6241731"/>
            <a:ext cx="464344" cy="400188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9B51A1E-902D-48AF-9020-955120F399B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Graphic 4">
            <a:extLst>
              <a:ext uri="{FF2B5EF4-FFF2-40B4-BE49-F238E27FC236}">
                <a16:creationId xmlns:a16="http://schemas.microsoft.com/office/drawing/2014/main" id="{811E7CE5-B023-4A46-BD47-B4D916CCF8E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96876" y="5005194"/>
            <a:ext cx="1924050" cy="16573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A44B675-654C-45F6-A2F5-271195E71F2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202619" y="243140"/>
            <a:ext cx="1040048" cy="71945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667ED4E-0F61-48CF-8F0E-FF3A7E29EA3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639543" y="126523"/>
            <a:ext cx="1346668" cy="95269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F73851D-7759-4BA4-9705-3D4299914050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080301" y="5498"/>
            <a:ext cx="1879527" cy="1194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736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hot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A7D77123-FDC4-48FD-9EFB-8A84F606906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481149" y="1684742"/>
            <a:ext cx="4904790" cy="4333769"/>
          </a:xfrm>
          <a:custGeom>
            <a:avLst/>
            <a:gdLst>
              <a:gd name="connsiteX0" fmla="*/ 1412122 w 4904790"/>
              <a:gd name="connsiteY0" fmla="*/ 0 h 4333769"/>
              <a:gd name="connsiteX1" fmla="*/ 3492669 w 4904790"/>
              <a:gd name="connsiteY1" fmla="*/ 0 h 4333769"/>
              <a:gd name="connsiteX2" fmla="*/ 3811717 w 4904790"/>
              <a:gd name="connsiteY2" fmla="*/ 188036 h 4333769"/>
              <a:gd name="connsiteX3" fmla="*/ 4854237 w 4904790"/>
              <a:gd name="connsiteY3" fmla="*/ 1983326 h 4333769"/>
              <a:gd name="connsiteX4" fmla="*/ 4854237 w 4904790"/>
              <a:gd name="connsiteY4" fmla="*/ 2350443 h 4333769"/>
              <a:gd name="connsiteX5" fmla="*/ 3811717 w 4904790"/>
              <a:gd name="connsiteY5" fmla="*/ 4145734 h 4333769"/>
              <a:gd name="connsiteX6" fmla="*/ 3492669 w 4904790"/>
              <a:gd name="connsiteY6" fmla="*/ 4333769 h 4333769"/>
              <a:gd name="connsiteX7" fmla="*/ 1412122 w 4904790"/>
              <a:gd name="connsiteY7" fmla="*/ 4333769 h 4333769"/>
              <a:gd name="connsiteX8" fmla="*/ 1088581 w 4904790"/>
              <a:gd name="connsiteY8" fmla="*/ 4145734 h 4333769"/>
              <a:gd name="connsiteX9" fmla="*/ 50554 w 4904790"/>
              <a:gd name="connsiteY9" fmla="*/ 2350443 h 4333769"/>
              <a:gd name="connsiteX10" fmla="*/ 50554 w 4904790"/>
              <a:gd name="connsiteY10" fmla="*/ 1983326 h 4333769"/>
              <a:gd name="connsiteX11" fmla="*/ 1088581 w 4904790"/>
              <a:gd name="connsiteY11" fmla="*/ 188036 h 4333769"/>
              <a:gd name="connsiteX12" fmla="*/ 1412122 w 4904790"/>
              <a:gd name="connsiteY12" fmla="*/ 0 h 4333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904790" h="4333769">
                <a:moveTo>
                  <a:pt x="1412122" y="0"/>
                </a:moveTo>
                <a:cubicBezTo>
                  <a:pt x="1412122" y="0"/>
                  <a:pt x="1412122" y="0"/>
                  <a:pt x="3492669" y="0"/>
                </a:cubicBezTo>
                <a:cubicBezTo>
                  <a:pt x="3622985" y="0"/>
                  <a:pt x="3748806" y="71633"/>
                  <a:pt x="3811717" y="188036"/>
                </a:cubicBezTo>
                <a:cubicBezTo>
                  <a:pt x="3811717" y="188036"/>
                  <a:pt x="3811717" y="188036"/>
                  <a:pt x="4854237" y="1983326"/>
                </a:cubicBezTo>
                <a:cubicBezTo>
                  <a:pt x="4921642" y="2095252"/>
                  <a:pt x="4921642" y="2238517"/>
                  <a:pt x="4854237" y="2350443"/>
                </a:cubicBezTo>
                <a:cubicBezTo>
                  <a:pt x="4854237" y="2350443"/>
                  <a:pt x="4854237" y="2350443"/>
                  <a:pt x="3811717" y="4145734"/>
                </a:cubicBezTo>
                <a:cubicBezTo>
                  <a:pt x="3748806" y="4262137"/>
                  <a:pt x="3622985" y="4333769"/>
                  <a:pt x="3492669" y="4333769"/>
                </a:cubicBezTo>
                <a:cubicBezTo>
                  <a:pt x="3492669" y="4333769"/>
                  <a:pt x="3492669" y="4333769"/>
                  <a:pt x="1412122" y="4333769"/>
                </a:cubicBezTo>
                <a:cubicBezTo>
                  <a:pt x="1277313" y="4333769"/>
                  <a:pt x="1155985" y="4262137"/>
                  <a:pt x="1088581" y="4145734"/>
                </a:cubicBezTo>
                <a:cubicBezTo>
                  <a:pt x="1088581" y="4145734"/>
                  <a:pt x="1088581" y="4145734"/>
                  <a:pt x="50554" y="2350443"/>
                </a:cubicBezTo>
                <a:cubicBezTo>
                  <a:pt x="-16851" y="2238517"/>
                  <a:pt x="-16851" y="2095252"/>
                  <a:pt x="50554" y="1983326"/>
                </a:cubicBezTo>
                <a:cubicBezTo>
                  <a:pt x="50554" y="1983326"/>
                  <a:pt x="50554" y="1983326"/>
                  <a:pt x="1088581" y="188036"/>
                </a:cubicBezTo>
                <a:cubicBezTo>
                  <a:pt x="1155985" y="71633"/>
                  <a:pt x="1277313" y="0"/>
                  <a:pt x="1412122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&amp; Drop your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5472000" cy="43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page title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3FAEED1D-0E66-4F74-9455-675F5CB7EAD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1" y="1008000"/>
            <a:ext cx="5472000" cy="360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00" y="1511566"/>
            <a:ext cx="5472000" cy="4680434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05ED12-A431-4761-87A4-F05164BE0221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pic>
        <p:nvPicPr>
          <p:cNvPr id="9" name="Picture 10">
            <a:extLst>
              <a:ext uri="{FF2B5EF4-FFF2-40B4-BE49-F238E27FC236}">
                <a16:creationId xmlns:a16="http://schemas.microsoft.com/office/drawing/2014/main" id="{367D24E4-6288-41E3-A2E1-1C0658C9947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607390" y="180568"/>
            <a:ext cx="1267489" cy="1085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1039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ho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C64B33BB-8F3A-42CE-BBDA-D08AA3266737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6282692" y="1003177"/>
            <a:ext cx="5511800" cy="5561685"/>
          </a:xfrm>
          <a:custGeom>
            <a:avLst/>
            <a:gdLst>
              <a:gd name="connsiteX0" fmla="*/ 193823 w 5511800"/>
              <a:gd name="connsiteY0" fmla="*/ 0 h 5760000"/>
              <a:gd name="connsiteX1" fmla="*/ 5511800 w 5511800"/>
              <a:gd name="connsiteY1" fmla="*/ 0 h 5760000"/>
              <a:gd name="connsiteX2" fmla="*/ 5511800 w 5511800"/>
              <a:gd name="connsiteY2" fmla="*/ 5760000 h 5760000"/>
              <a:gd name="connsiteX3" fmla="*/ 193823 w 5511800"/>
              <a:gd name="connsiteY3" fmla="*/ 5760000 h 5760000"/>
              <a:gd name="connsiteX4" fmla="*/ 3937 w 5511800"/>
              <a:gd name="connsiteY4" fmla="*/ 5605239 h 5760000"/>
              <a:gd name="connsiteX5" fmla="*/ 0 w 5511800"/>
              <a:gd name="connsiteY5" fmla="*/ 5566186 h 5760000"/>
              <a:gd name="connsiteX6" fmla="*/ 0 w 5511800"/>
              <a:gd name="connsiteY6" fmla="*/ 193814 h 5760000"/>
              <a:gd name="connsiteX7" fmla="*/ 3937 w 5511800"/>
              <a:gd name="connsiteY7" fmla="*/ 154762 h 5760000"/>
              <a:gd name="connsiteX8" fmla="*/ 193823 w 5511800"/>
              <a:gd name="connsiteY8" fmla="*/ 0 h 57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11800" h="5760000">
                <a:moveTo>
                  <a:pt x="193823" y="0"/>
                </a:moveTo>
                <a:lnTo>
                  <a:pt x="5511800" y="0"/>
                </a:lnTo>
                <a:lnTo>
                  <a:pt x="5511800" y="5760000"/>
                </a:lnTo>
                <a:lnTo>
                  <a:pt x="193823" y="5760000"/>
                </a:lnTo>
                <a:cubicBezTo>
                  <a:pt x="100158" y="5760000"/>
                  <a:pt x="22011" y="5693561"/>
                  <a:pt x="3937" y="5605239"/>
                </a:cubicBezTo>
                <a:lnTo>
                  <a:pt x="0" y="5566186"/>
                </a:lnTo>
                <a:lnTo>
                  <a:pt x="0" y="193814"/>
                </a:lnTo>
                <a:lnTo>
                  <a:pt x="3937" y="154762"/>
                </a:lnTo>
                <a:cubicBezTo>
                  <a:pt x="22011" y="66440"/>
                  <a:pt x="100158" y="0"/>
                  <a:pt x="193823" y="0"/>
                </a:cubicBezTo>
                <a:close/>
              </a:path>
            </a:pathLst>
          </a:custGeom>
        </p:spPr>
        <p:txBody>
          <a:bodyPr wrap="square" tIns="0" anchor="ctr">
            <a:noAutofit/>
          </a:bodyPr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&amp; Drop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5472000" cy="43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page title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3FAEED1D-0E66-4F74-9455-675F5CB7EAD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1" y="1008000"/>
            <a:ext cx="5472000" cy="360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00" y="1511566"/>
            <a:ext cx="5472000" cy="4680434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05ED12-A431-4761-87A4-F05164BE0221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6E5AAC7-074E-4A39-9FEA-61A66A14298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40101" y="44742"/>
            <a:ext cx="1124729" cy="963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2926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hot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A7D77123-FDC4-48FD-9EFB-8A84F606906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812170" y="2376298"/>
            <a:ext cx="2405261" cy="2125239"/>
          </a:xfrm>
          <a:custGeom>
            <a:avLst/>
            <a:gdLst>
              <a:gd name="connsiteX0" fmla="*/ 1412122 w 4904790"/>
              <a:gd name="connsiteY0" fmla="*/ 0 h 4333769"/>
              <a:gd name="connsiteX1" fmla="*/ 3492669 w 4904790"/>
              <a:gd name="connsiteY1" fmla="*/ 0 h 4333769"/>
              <a:gd name="connsiteX2" fmla="*/ 3811717 w 4904790"/>
              <a:gd name="connsiteY2" fmla="*/ 188036 h 4333769"/>
              <a:gd name="connsiteX3" fmla="*/ 4854237 w 4904790"/>
              <a:gd name="connsiteY3" fmla="*/ 1983326 h 4333769"/>
              <a:gd name="connsiteX4" fmla="*/ 4854237 w 4904790"/>
              <a:gd name="connsiteY4" fmla="*/ 2350443 h 4333769"/>
              <a:gd name="connsiteX5" fmla="*/ 3811717 w 4904790"/>
              <a:gd name="connsiteY5" fmla="*/ 4145734 h 4333769"/>
              <a:gd name="connsiteX6" fmla="*/ 3492669 w 4904790"/>
              <a:gd name="connsiteY6" fmla="*/ 4333769 h 4333769"/>
              <a:gd name="connsiteX7" fmla="*/ 1412122 w 4904790"/>
              <a:gd name="connsiteY7" fmla="*/ 4333769 h 4333769"/>
              <a:gd name="connsiteX8" fmla="*/ 1088581 w 4904790"/>
              <a:gd name="connsiteY8" fmla="*/ 4145734 h 4333769"/>
              <a:gd name="connsiteX9" fmla="*/ 50554 w 4904790"/>
              <a:gd name="connsiteY9" fmla="*/ 2350443 h 4333769"/>
              <a:gd name="connsiteX10" fmla="*/ 50554 w 4904790"/>
              <a:gd name="connsiteY10" fmla="*/ 1983326 h 4333769"/>
              <a:gd name="connsiteX11" fmla="*/ 1088581 w 4904790"/>
              <a:gd name="connsiteY11" fmla="*/ 188036 h 4333769"/>
              <a:gd name="connsiteX12" fmla="*/ 1412122 w 4904790"/>
              <a:gd name="connsiteY12" fmla="*/ 0 h 4333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904790" h="4333769">
                <a:moveTo>
                  <a:pt x="1412122" y="0"/>
                </a:moveTo>
                <a:cubicBezTo>
                  <a:pt x="1412122" y="0"/>
                  <a:pt x="1412122" y="0"/>
                  <a:pt x="3492669" y="0"/>
                </a:cubicBezTo>
                <a:cubicBezTo>
                  <a:pt x="3622985" y="0"/>
                  <a:pt x="3748806" y="71633"/>
                  <a:pt x="3811717" y="188036"/>
                </a:cubicBezTo>
                <a:cubicBezTo>
                  <a:pt x="3811717" y="188036"/>
                  <a:pt x="3811717" y="188036"/>
                  <a:pt x="4854237" y="1983326"/>
                </a:cubicBezTo>
                <a:cubicBezTo>
                  <a:pt x="4921642" y="2095252"/>
                  <a:pt x="4921642" y="2238517"/>
                  <a:pt x="4854237" y="2350443"/>
                </a:cubicBezTo>
                <a:cubicBezTo>
                  <a:pt x="4854237" y="2350443"/>
                  <a:pt x="4854237" y="2350443"/>
                  <a:pt x="3811717" y="4145734"/>
                </a:cubicBezTo>
                <a:cubicBezTo>
                  <a:pt x="3748806" y="4262137"/>
                  <a:pt x="3622985" y="4333769"/>
                  <a:pt x="3492669" y="4333769"/>
                </a:cubicBezTo>
                <a:cubicBezTo>
                  <a:pt x="3492669" y="4333769"/>
                  <a:pt x="3492669" y="4333769"/>
                  <a:pt x="1412122" y="4333769"/>
                </a:cubicBezTo>
                <a:cubicBezTo>
                  <a:pt x="1277313" y="4333769"/>
                  <a:pt x="1155985" y="4262137"/>
                  <a:pt x="1088581" y="4145734"/>
                </a:cubicBezTo>
                <a:cubicBezTo>
                  <a:pt x="1088581" y="4145734"/>
                  <a:pt x="1088581" y="4145734"/>
                  <a:pt x="50554" y="2350443"/>
                </a:cubicBezTo>
                <a:cubicBezTo>
                  <a:pt x="-16851" y="2238517"/>
                  <a:pt x="-16851" y="2095252"/>
                  <a:pt x="50554" y="1983326"/>
                </a:cubicBezTo>
                <a:cubicBezTo>
                  <a:pt x="50554" y="1983326"/>
                  <a:pt x="50554" y="1983326"/>
                  <a:pt x="1088581" y="188036"/>
                </a:cubicBezTo>
                <a:cubicBezTo>
                  <a:pt x="1155985" y="71633"/>
                  <a:pt x="1277313" y="0"/>
                  <a:pt x="1412122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&amp; Drop your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5472000" cy="43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page title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3FAEED1D-0E66-4F74-9455-675F5CB7EAD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1" y="1008000"/>
            <a:ext cx="5472000" cy="360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00" y="1511566"/>
            <a:ext cx="5472000" cy="4680434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05ED12-A431-4761-87A4-F05164BE0221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01317B12-44C8-4227-9EB8-973D2226E63F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8812420" y="1176148"/>
            <a:ext cx="2405261" cy="2125239"/>
          </a:xfrm>
          <a:custGeom>
            <a:avLst/>
            <a:gdLst>
              <a:gd name="connsiteX0" fmla="*/ 1412122 w 4904790"/>
              <a:gd name="connsiteY0" fmla="*/ 0 h 4333769"/>
              <a:gd name="connsiteX1" fmla="*/ 3492669 w 4904790"/>
              <a:gd name="connsiteY1" fmla="*/ 0 h 4333769"/>
              <a:gd name="connsiteX2" fmla="*/ 3811717 w 4904790"/>
              <a:gd name="connsiteY2" fmla="*/ 188036 h 4333769"/>
              <a:gd name="connsiteX3" fmla="*/ 4854237 w 4904790"/>
              <a:gd name="connsiteY3" fmla="*/ 1983326 h 4333769"/>
              <a:gd name="connsiteX4" fmla="*/ 4854237 w 4904790"/>
              <a:gd name="connsiteY4" fmla="*/ 2350443 h 4333769"/>
              <a:gd name="connsiteX5" fmla="*/ 3811717 w 4904790"/>
              <a:gd name="connsiteY5" fmla="*/ 4145734 h 4333769"/>
              <a:gd name="connsiteX6" fmla="*/ 3492669 w 4904790"/>
              <a:gd name="connsiteY6" fmla="*/ 4333769 h 4333769"/>
              <a:gd name="connsiteX7" fmla="*/ 1412122 w 4904790"/>
              <a:gd name="connsiteY7" fmla="*/ 4333769 h 4333769"/>
              <a:gd name="connsiteX8" fmla="*/ 1088581 w 4904790"/>
              <a:gd name="connsiteY8" fmla="*/ 4145734 h 4333769"/>
              <a:gd name="connsiteX9" fmla="*/ 50554 w 4904790"/>
              <a:gd name="connsiteY9" fmla="*/ 2350443 h 4333769"/>
              <a:gd name="connsiteX10" fmla="*/ 50554 w 4904790"/>
              <a:gd name="connsiteY10" fmla="*/ 1983326 h 4333769"/>
              <a:gd name="connsiteX11" fmla="*/ 1088581 w 4904790"/>
              <a:gd name="connsiteY11" fmla="*/ 188036 h 4333769"/>
              <a:gd name="connsiteX12" fmla="*/ 1412122 w 4904790"/>
              <a:gd name="connsiteY12" fmla="*/ 0 h 4333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904790" h="4333769">
                <a:moveTo>
                  <a:pt x="1412122" y="0"/>
                </a:moveTo>
                <a:cubicBezTo>
                  <a:pt x="1412122" y="0"/>
                  <a:pt x="1412122" y="0"/>
                  <a:pt x="3492669" y="0"/>
                </a:cubicBezTo>
                <a:cubicBezTo>
                  <a:pt x="3622985" y="0"/>
                  <a:pt x="3748806" y="71633"/>
                  <a:pt x="3811717" y="188036"/>
                </a:cubicBezTo>
                <a:cubicBezTo>
                  <a:pt x="3811717" y="188036"/>
                  <a:pt x="3811717" y="188036"/>
                  <a:pt x="4854237" y="1983326"/>
                </a:cubicBezTo>
                <a:cubicBezTo>
                  <a:pt x="4921642" y="2095252"/>
                  <a:pt x="4921642" y="2238517"/>
                  <a:pt x="4854237" y="2350443"/>
                </a:cubicBezTo>
                <a:cubicBezTo>
                  <a:pt x="4854237" y="2350443"/>
                  <a:pt x="4854237" y="2350443"/>
                  <a:pt x="3811717" y="4145734"/>
                </a:cubicBezTo>
                <a:cubicBezTo>
                  <a:pt x="3748806" y="4262137"/>
                  <a:pt x="3622985" y="4333769"/>
                  <a:pt x="3492669" y="4333769"/>
                </a:cubicBezTo>
                <a:cubicBezTo>
                  <a:pt x="3492669" y="4333769"/>
                  <a:pt x="3492669" y="4333769"/>
                  <a:pt x="1412122" y="4333769"/>
                </a:cubicBezTo>
                <a:cubicBezTo>
                  <a:pt x="1277313" y="4333769"/>
                  <a:pt x="1155985" y="4262137"/>
                  <a:pt x="1088581" y="4145734"/>
                </a:cubicBezTo>
                <a:cubicBezTo>
                  <a:pt x="1088581" y="4145734"/>
                  <a:pt x="1088581" y="4145734"/>
                  <a:pt x="50554" y="2350443"/>
                </a:cubicBezTo>
                <a:cubicBezTo>
                  <a:pt x="-16851" y="2238517"/>
                  <a:pt x="-16851" y="2095252"/>
                  <a:pt x="50554" y="1983326"/>
                </a:cubicBezTo>
                <a:cubicBezTo>
                  <a:pt x="50554" y="1983326"/>
                  <a:pt x="50554" y="1983326"/>
                  <a:pt x="1088581" y="188036"/>
                </a:cubicBezTo>
                <a:cubicBezTo>
                  <a:pt x="1155985" y="71633"/>
                  <a:pt x="1277313" y="0"/>
                  <a:pt x="1412122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&amp; Drop your photo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AD2255F-36DA-4BDE-B54D-F94F14B68B6C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8812419" y="3552739"/>
            <a:ext cx="2405261" cy="2125239"/>
          </a:xfrm>
          <a:custGeom>
            <a:avLst/>
            <a:gdLst>
              <a:gd name="connsiteX0" fmla="*/ 1412122 w 4904790"/>
              <a:gd name="connsiteY0" fmla="*/ 0 h 4333769"/>
              <a:gd name="connsiteX1" fmla="*/ 3492669 w 4904790"/>
              <a:gd name="connsiteY1" fmla="*/ 0 h 4333769"/>
              <a:gd name="connsiteX2" fmla="*/ 3811717 w 4904790"/>
              <a:gd name="connsiteY2" fmla="*/ 188036 h 4333769"/>
              <a:gd name="connsiteX3" fmla="*/ 4854237 w 4904790"/>
              <a:gd name="connsiteY3" fmla="*/ 1983326 h 4333769"/>
              <a:gd name="connsiteX4" fmla="*/ 4854237 w 4904790"/>
              <a:gd name="connsiteY4" fmla="*/ 2350443 h 4333769"/>
              <a:gd name="connsiteX5" fmla="*/ 3811717 w 4904790"/>
              <a:gd name="connsiteY5" fmla="*/ 4145734 h 4333769"/>
              <a:gd name="connsiteX6" fmla="*/ 3492669 w 4904790"/>
              <a:gd name="connsiteY6" fmla="*/ 4333769 h 4333769"/>
              <a:gd name="connsiteX7" fmla="*/ 1412122 w 4904790"/>
              <a:gd name="connsiteY7" fmla="*/ 4333769 h 4333769"/>
              <a:gd name="connsiteX8" fmla="*/ 1088581 w 4904790"/>
              <a:gd name="connsiteY8" fmla="*/ 4145734 h 4333769"/>
              <a:gd name="connsiteX9" fmla="*/ 50554 w 4904790"/>
              <a:gd name="connsiteY9" fmla="*/ 2350443 h 4333769"/>
              <a:gd name="connsiteX10" fmla="*/ 50554 w 4904790"/>
              <a:gd name="connsiteY10" fmla="*/ 1983326 h 4333769"/>
              <a:gd name="connsiteX11" fmla="*/ 1088581 w 4904790"/>
              <a:gd name="connsiteY11" fmla="*/ 188036 h 4333769"/>
              <a:gd name="connsiteX12" fmla="*/ 1412122 w 4904790"/>
              <a:gd name="connsiteY12" fmla="*/ 0 h 4333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904790" h="4333769">
                <a:moveTo>
                  <a:pt x="1412122" y="0"/>
                </a:moveTo>
                <a:cubicBezTo>
                  <a:pt x="1412122" y="0"/>
                  <a:pt x="1412122" y="0"/>
                  <a:pt x="3492669" y="0"/>
                </a:cubicBezTo>
                <a:cubicBezTo>
                  <a:pt x="3622985" y="0"/>
                  <a:pt x="3748806" y="71633"/>
                  <a:pt x="3811717" y="188036"/>
                </a:cubicBezTo>
                <a:cubicBezTo>
                  <a:pt x="3811717" y="188036"/>
                  <a:pt x="3811717" y="188036"/>
                  <a:pt x="4854237" y="1983326"/>
                </a:cubicBezTo>
                <a:cubicBezTo>
                  <a:pt x="4921642" y="2095252"/>
                  <a:pt x="4921642" y="2238517"/>
                  <a:pt x="4854237" y="2350443"/>
                </a:cubicBezTo>
                <a:cubicBezTo>
                  <a:pt x="4854237" y="2350443"/>
                  <a:pt x="4854237" y="2350443"/>
                  <a:pt x="3811717" y="4145734"/>
                </a:cubicBezTo>
                <a:cubicBezTo>
                  <a:pt x="3748806" y="4262137"/>
                  <a:pt x="3622985" y="4333769"/>
                  <a:pt x="3492669" y="4333769"/>
                </a:cubicBezTo>
                <a:cubicBezTo>
                  <a:pt x="3492669" y="4333769"/>
                  <a:pt x="3492669" y="4333769"/>
                  <a:pt x="1412122" y="4333769"/>
                </a:cubicBezTo>
                <a:cubicBezTo>
                  <a:pt x="1277313" y="4333769"/>
                  <a:pt x="1155985" y="4262137"/>
                  <a:pt x="1088581" y="4145734"/>
                </a:cubicBezTo>
                <a:cubicBezTo>
                  <a:pt x="1088581" y="4145734"/>
                  <a:pt x="1088581" y="4145734"/>
                  <a:pt x="50554" y="2350443"/>
                </a:cubicBezTo>
                <a:cubicBezTo>
                  <a:pt x="-16851" y="2238517"/>
                  <a:pt x="-16851" y="2095252"/>
                  <a:pt x="50554" y="1983326"/>
                </a:cubicBezTo>
                <a:cubicBezTo>
                  <a:pt x="50554" y="1983326"/>
                  <a:pt x="50554" y="1983326"/>
                  <a:pt x="1088581" y="188036"/>
                </a:cubicBezTo>
                <a:cubicBezTo>
                  <a:pt x="1155985" y="71633"/>
                  <a:pt x="1277313" y="0"/>
                  <a:pt x="1412122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&amp; Drop your photo</a:t>
            </a:r>
          </a:p>
        </p:txBody>
      </p:sp>
      <p:pic>
        <p:nvPicPr>
          <p:cNvPr id="12" name="Picture 10">
            <a:extLst>
              <a:ext uri="{FF2B5EF4-FFF2-40B4-BE49-F238E27FC236}">
                <a16:creationId xmlns:a16="http://schemas.microsoft.com/office/drawing/2014/main" id="{367D24E4-6288-41E3-A2E1-1C0658C9947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607390" y="180568"/>
            <a:ext cx="1267489" cy="1085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5565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FD584DA-F775-47B8-A1D7-6556AD5FCB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2000" y="2023668"/>
            <a:ext cx="5472000" cy="4168332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id="{B2C53265-8805-42B3-82B4-151EFBC42731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9333166" y="5695340"/>
            <a:ext cx="1103873" cy="968702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rgbClr val="158FB5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 dirty="0"/>
          </a:p>
        </p:txBody>
      </p:sp>
      <p:sp>
        <p:nvSpPr>
          <p:cNvPr id="13" name="Freeform 5">
            <a:extLst>
              <a:ext uri="{FF2B5EF4-FFF2-40B4-BE49-F238E27FC236}">
                <a16:creationId xmlns:a16="http://schemas.microsoft.com/office/drawing/2014/main" id="{D0111EB4-98AF-4EB7-878B-31FD32A95141}"/>
              </a:ext>
            </a:extLst>
          </p:cNvPr>
          <p:cNvSpPr>
            <a:spLocks noChangeAspect="1"/>
          </p:cNvSpPr>
          <p:nvPr userDrawn="1"/>
        </p:nvSpPr>
        <p:spPr bwMode="auto">
          <a:xfrm rot="20804811">
            <a:off x="9419344" y="4724845"/>
            <a:ext cx="1838651" cy="1613506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noFill/>
          <a:ln w="63500" cap="flat">
            <a:solidFill>
              <a:schemeClr val="bg1">
                <a:lumMod val="85000"/>
              </a:schemeClr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 dirty="0"/>
          </a:p>
        </p:txBody>
      </p:sp>
      <p:sp>
        <p:nvSpPr>
          <p:cNvPr id="15" name="Freeform 5">
            <a:extLst>
              <a:ext uri="{FF2B5EF4-FFF2-40B4-BE49-F238E27FC236}">
                <a16:creationId xmlns:a16="http://schemas.microsoft.com/office/drawing/2014/main" id="{FFD5C582-B212-4ADA-AB1B-0481AA39C3A9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10903497" y="5581602"/>
            <a:ext cx="514965" cy="451905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288DD7-6DAF-436D-B04A-EBCCAA3691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page title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E4633398-8EC3-417B-BEA6-101D8F22467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3" name="Comparison Left Placeholder 1">
            <a:extLst>
              <a:ext uri="{FF2B5EF4-FFF2-40B4-BE49-F238E27FC236}">
                <a16:creationId xmlns:a16="http://schemas.microsoft.com/office/drawing/2014/main" id="{9322B50D-6A7D-41C6-BA57-613BC231DF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515834"/>
            <a:ext cx="5472000" cy="3600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2" name="Comparison Left Placeholder 2">
            <a:extLst>
              <a:ext uri="{FF2B5EF4-FFF2-40B4-BE49-F238E27FC236}">
                <a16:creationId xmlns:a16="http://schemas.microsoft.com/office/drawing/2014/main" id="{78A963F8-6F6E-440E-B3B3-DDE13C083A3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00000" y="1516359"/>
            <a:ext cx="5472000" cy="358775"/>
          </a:xfrm>
        </p:spPr>
        <p:txBody>
          <a:bodyPr/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DF0A5256-B267-47DA-858A-0F3867CB613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99887" y="2020359"/>
            <a:ext cx="5472113" cy="4170891"/>
          </a:xfrm>
        </p:spPr>
        <p:txBody>
          <a:bodyPr/>
          <a:lstStyle/>
          <a:p>
            <a:pPr lvl="0"/>
            <a:r>
              <a:rPr lang="en-US" noProof="0" dirty="0"/>
              <a:t>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6B8F99-FAB0-4B33-87ED-9FF46D11A90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733E7E-50D2-4F6C-9DF2-CF4C98C4B847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solidFill>
            <a:schemeClr val="bg1"/>
          </a:solidFill>
          <a:ln>
            <a:noFill/>
          </a:ln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19B51A1E-902D-48AF-9020-955120F399B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99557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0E81F30-8FC8-4841-8404-4DC79218B945}"/>
              </a:ext>
            </a:extLst>
          </p:cNvPr>
          <p:cNvSpPr/>
          <p:nvPr userDrawn="1"/>
        </p:nvSpPr>
        <p:spPr>
          <a:xfrm>
            <a:off x="11793520" y="0"/>
            <a:ext cx="35276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83D29F65-481C-4C80-BB65-121E5AED26B5}"/>
              </a:ext>
            </a:extLst>
          </p:cNvPr>
          <p:cNvSpPr/>
          <p:nvPr userDrawn="1"/>
        </p:nvSpPr>
        <p:spPr>
          <a:xfrm>
            <a:off x="11844618" y="6249961"/>
            <a:ext cx="230420" cy="460402"/>
          </a:xfrm>
          <a:prstGeom prst="roundRect">
            <a:avLst>
              <a:gd name="adj" fmla="val 7366"/>
            </a:avLst>
          </a:prstGeom>
          <a:solidFill>
            <a:schemeClr val="accent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BC39664-EB8B-4A32-915A-D4308F792772}"/>
              </a:ext>
            </a:extLst>
          </p:cNvPr>
          <p:cNvSpPr/>
          <p:nvPr userDrawn="1"/>
        </p:nvSpPr>
        <p:spPr>
          <a:xfrm rot="5400000">
            <a:off x="8740140" y="3406142"/>
            <a:ext cx="6857999" cy="45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C6C03AE-289A-4BCC-971C-3400028C8764}"/>
              </a:ext>
            </a:extLst>
          </p:cNvPr>
          <p:cNvSpPr/>
          <p:nvPr userDrawn="1"/>
        </p:nvSpPr>
        <p:spPr>
          <a:xfrm rot="5400000">
            <a:off x="8694713" y="3406143"/>
            <a:ext cx="6857999" cy="4572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  <a:alpha val="0"/>
                </a:schemeClr>
              </a:gs>
              <a:gs pos="100000">
                <a:schemeClr val="bg1">
                  <a:lumMod val="65000"/>
                </a:schemeClr>
              </a:gs>
            </a:gsLst>
            <a:lin ang="16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90F41A2-6535-4CA6-81E4-026A5B56D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28000" cy="43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US" noProof="0" dirty="0"/>
              <a:t>Click to edit page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3AB95C-7DD4-4796-80E4-1B7466A2A0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512000"/>
            <a:ext cx="11328000" cy="46792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 dirty="0"/>
              <a:t>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879C91-B77F-4273-9A27-A3535FB889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2000" y="6361483"/>
            <a:ext cx="5484930" cy="201532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CA3099-A94F-4C3E-BC29-780EDD38F7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27656" y="6277243"/>
            <a:ext cx="464344" cy="400188"/>
          </a:xfrm>
          <a:prstGeom prst="roundRect">
            <a:avLst>
              <a:gd name="adj" fmla="val 9526"/>
            </a:avLst>
          </a:prstGeom>
          <a:solidFill>
            <a:srgbClr val="1B5477"/>
          </a:solidFill>
          <a:ln w="6350">
            <a:solidFill>
              <a:schemeClr val="accent1"/>
            </a:solidFill>
          </a:ln>
        </p:spPr>
        <p:txBody>
          <a:bodyPr vert="horz" lIns="0" tIns="0" rIns="0" bIns="0" rtlCol="0" anchor="ctr"/>
          <a:lstStyle>
            <a:lvl1pPr algn="ctr">
              <a:defRPr sz="12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946163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74" r:id="rId2"/>
    <p:sldLayoutId id="2147483649" r:id="rId3"/>
    <p:sldLayoutId id="2147483662" r:id="rId4"/>
    <p:sldLayoutId id="2147483663" r:id="rId5"/>
    <p:sldLayoutId id="2147483658" r:id="rId6"/>
    <p:sldLayoutId id="2147483665" r:id="rId7"/>
    <p:sldLayoutId id="2147483666" r:id="rId8"/>
    <p:sldLayoutId id="2147483659" r:id="rId9"/>
    <p:sldLayoutId id="2147483660" r:id="rId10"/>
    <p:sldLayoutId id="2147483664" r:id="rId11"/>
    <p:sldLayoutId id="2147483656" r:id="rId12"/>
    <p:sldLayoutId id="2147483657" r:id="rId13"/>
    <p:sldLayoutId id="2147483667" r:id="rId14"/>
    <p:sldLayoutId id="2147483668" r:id="rId15"/>
    <p:sldLayoutId id="2147483650" r:id="rId16"/>
    <p:sldLayoutId id="2147483675" r:id="rId17"/>
    <p:sldLayoutId id="2147483652" r:id="rId18"/>
    <p:sldLayoutId id="2147483669" r:id="rId19"/>
    <p:sldLayoutId id="2147483671" r:id="rId20"/>
    <p:sldLayoutId id="2147483672" r:id="rId21"/>
    <p:sldLayoutId id="2147483670" r:id="rId22"/>
    <p:sldLayoutId id="2147483673" r:id="rId23"/>
    <p:sldLayoutId id="2147483655" r:id="rId2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2925" indent="-27622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096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763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430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4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indpng.com/imgv/ihbRTTb_contact-icon-png-transparent-png/" TargetMode="External"/><Relationship Id="rId7" Type="http://schemas.openxmlformats.org/officeDocument/2006/relationships/hyperlink" Target="https://pixabay.com/ko/%EC%95%84%EC%9D%B4%EC%BD%98-%ED%8E%B8%EC%A7%80-%EC%9A%B0%ED%8E%B8-%EB%B4%89%ED%88%AC-%EB%B3%B4%EB%82%B4%EA%B8%B0-%EB%B3%B4%EB%82%B4-%EB%86%94%EB%91%AC-%EB%A9%94%EC%8B%9C%EC%A7%80-%EC%9A%A9%EC%A7%80-1332774/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7.png"/><Relationship Id="rId5" Type="http://schemas.openxmlformats.org/officeDocument/2006/relationships/hyperlink" Target="https://freepngimg.com/png/87184-website-web-symmetry-wide-symbol-area-world" TargetMode="Externa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17F2A4CE-D711-4677-8782-ABAFFD9DE84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" y="0"/>
            <a:ext cx="9322904" cy="6000351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8E5A8BA2-6121-48CD-A6A6-A8B91B0CE2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5656" y="712811"/>
            <a:ext cx="4459766" cy="3146839"/>
          </a:xfrm>
        </p:spPr>
        <p:txBody>
          <a:bodyPr/>
          <a:lstStyle/>
          <a:p>
            <a:r>
              <a:rPr lang="pl-PL" dirty="0" err="1"/>
              <a:t>Put</a:t>
            </a:r>
            <a:r>
              <a:rPr lang="pl-PL" dirty="0"/>
              <a:t> </a:t>
            </a:r>
            <a:r>
              <a:rPr lang="pl-PL" dirty="0" err="1"/>
              <a:t>title</a:t>
            </a:r>
            <a:r>
              <a:rPr lang="pl-PL" dirty="0"/>
              <a:t> </a:t>
            </a:r>
            <a:r>
              <a:rPr lang="pl-PL" dirty="0" err="1"/>
              <a:t>here</a:t>
            </a:r>
            <a:endParaRPr lang="en-GB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D741EC13-3926-425D-83AD-95E351194C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27228" y="2286231"/>
            <a:ext cx="4000500" cy="997905"/>
          </a:xfrm>
        </p:spPr>
        <p:txBody>
          <a:bodyPr/>
          <a:lstStyle/>
          <a:p>
            <a:r>
              <a:rPr lang="pl-PL" dirty="0" err="1"/>
              <a:t>Authors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34003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F9D8E9-3F88-4FFF-A63B-41AFEDF2A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DF315C-DE9F-4F1E-ABD3-5A29BEC032F9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B005C4-22CD-4D77-ABA2-78805E9D1B6C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10</a:t>
            </a:fld>
            <a:endParaRPr lang="en-US" noProof="0" dirty="0"/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C6B9CA62-77EB-46D5-A51F-560155424C2D}"/>
              </a:ext>
            </a:extLst>
          </p:cNvPr>
          <p:cNvGraphicFramePr/>
          <p:nvPr/>
        </p:nvGraphicFramePr>
        <p:xfrm>
          <a:off x="2032000" y="719666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556301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9A381B8-B78F-4863-8B1D-BA7B21EFED38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11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4042826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Placeholder 14">
            <a:extLst>
              <a:ext uri="{FF2B5EF4-FFF2-40B4-BE49-F238E27FC236}">
                <a16:creationId xmlns:a16="http://schemas.microsoft.com/office/drawing/2014/main" id="{60AE7486-59AB-45C9-8DD2-CB658FBA85E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CACA8DB7-9F15-4EAB-9E42-77D5C07586C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1DB774B9-5A48-4EA1-B4D5-36EC7B6C656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D9EFD9C-2089-479B-AEDD-BEC3AC699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12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7640799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4C071536-BFDA-447C-B1A2-C0F1884C5DD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39E79B0-798B-4FCB-823E-7C7C7CFA600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826AF462-8BE8-4FB0-A0C0-6FDFFC320FA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183B1F-9F9B-4474-AD4E-02E26702EF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51A1E-902D-48AF-9020-955120F399B6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69185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931BFF-6FA0-4B47-88E8-19123628AF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0302" y="3101560"/>
            <a:ext cx="4459766" cy="3146839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E72F365-61DD-497F-BC3D-F10668C0CDC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73059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31BB010B-BD93-4B1B-9CF9-70AF1415728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88515" y="180569"/>
            <a:ext cx="11771313" cy="6191250"/>
          </a:xfrm>
        </p:spPr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E1A7C3F-B859-4E01-ADAE-74FDCAEF445A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15</a:t>
            </a:fld>
            <a:endParaRPr lang="en-US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CD9F702-7727-4E99-98A1-55D0206617D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96631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61DA829E-F987-454E-9C49-5C20222C9DCE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CAB42BF-47AC-44B2-9E0B-408CD5F122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EFB787-06A3-4F69-9E19-2EDFD291557F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endParaRPr lang="en-GB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30CB8CFB-ED3A-49D8-85E2-FA12DD2DA7B9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52649243"/>
              </p:ext>
            </p:extLst>
          </p:nvPr>
        </p:nvGraphicFramePr>
        <p:xfrm>
          <a:off x="431800" y="1511300"/>
          <a:ext cx="5472113" cy="46799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127F9D-087E-4B17-BECE-D7E4743611F6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16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7576224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6151A6D-CF74-4E37-BD15-5CD9EDC5927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17</a:t>
            </a:fld>
            <a:endParaRPr lang="en-US" noProof="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313F0A7-6C0F-4644-A017-EF3EB0DD6FC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49138" y="1826328"/>
            <a:ext cx="601366" cy="62863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25B90EB-B04E-4380-BFF2-A435D0166445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1918251" y="1490268"/>
            <a:ext cx="1233052" cy="123305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51F45BA-4BBA-4211-BD00-D2D0462DDFE2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 flipH="1">
            <a:off x="3573117" y="1639669"/>
            <a:ext cx="984571" cy="98457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61D1C9F-50A8-4A72-BA38-40205ED7FE4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49138" y="3101009"/>
            <a:ext cx="601366" cy="62863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51A8704-8A85-4E82-BDB3-04884BEBF4E0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2052429" y="2763077"/>
            <a:ext cx="1233052" cy="123305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505877FE-041D-4C72-9E26-1F2AC47444FB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 flipH="1">
            <a:off x="3573118" y="2912165"/>
            <a:ext cx="984571" cy="984571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3BD41515-9E86-4C7B-9430-4F552A2ECD11}"/>
              </a:ext>
            </a:extLst>
          </p:cNvPr>
          <p:cNvSpPr txBox="1"/>
          <p:nvPr/>
        </p:nvSpPr>
        <p:spPr>
          <a:xfrm>
            <a:off x="2524539" y="387626"/>
            <a:ext cx="47409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Useful pictograms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418701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F00364B2-09D3-432F-A8C6-1EBA5245F3E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E6DC2353-6276-4163-A630-288A12E888F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Thank you!</a:t>
            </a:r>
            <a:endParaRPr lang="en-GB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88420907-11C9-40A6-8E72-1600C84DC96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D8210F0-6D13-4B63-B4E9-DF44D1511C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51A1E-902D-48AF-9020-955120F399B6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71273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4B9FAB-FFE3-4E9F-9A10-91518EFFBD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FF11A0-D45D-4019-98EB-8A6FF7D6E5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941200-BEFE-47C7-8C21-B59570084BC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2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5350592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8FBB7F6-2924-40F3-A9CE-DDE2401D1B7E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3</a:t>
            </a:fld>
            <a:endParaRPr lang="en-US" noProof="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DD060F2-1C2A-4836-A197-FCC59D9059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27715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60C03C-F1B3-407D-BF53-5BE6512E52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C548F4-4B21-460F-A5CD-6A32B84F2EEF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4E6608-0719-49DF-BF6A-C465750A2388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4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0519064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1735C91B-11AC-417F-8E1B-0982A556CD14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/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068557D-9DD6-4D22-9042-B511E56E82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0C2351-0867-474C-A951-65884880E191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4DD2EAD-00D7-44B8-9661-8AE20BAF3C1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49901A-5D88-4924-9892-2EDDCFE98959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5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7526636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F9F0DE1E-C8D1-48C3-A2BF-DB4D5BE679B6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20995870">
            <a:off x="6481149" y="1684742"/>
            <a:ext cx="4904790" cy="4333769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C91F06EE-A4F2-4FC7-A23D-41DB10C220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3C5398-C357-4572-8E6D-E2EF2408D9C0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B7D2227-92C5-4FDB-ADB5-50F580C777E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E32DDA-588F-44B8-BB06-EBB11D3E80E0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6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672764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Placeholder 13">
            <a:extLst>
              <a:ext uri="{FF2B5EF4-FFF2-40B4-BE49-F238E27FC236}">
                <a16:creationId xmlns:a16="http://schemas.microsoft.com/office/drawing/2014/main" id="{715940B9-BB18-4BDF-BB76-0AAB4EA1E258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24365563-53AC-4412-BFCA-82ABDCAB3F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0E1275-E4CA-4EDB-B72A-C9FCC2AD691B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D65FF16-DF3E-4285-A37B-832F8EC04F5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11E8C5-7CAD-46B0-8B7A-6A7E419617C6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7</a:t>
            </a:fld>
            <a:endParaRPr lang="en-US" noProof="0" dirty="0"/>
          </a:p>
        </p:txBody>
      </p:sp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C1AF7FFC-770F-4D07-B11F-6B14C0047F98}"/>
              </a:ext>
            </a:extLst>
          </p:cNvPr>
          <p:cNvPicPr>
            <a:picLocks noGrp="1" noChangeAspect="1"/>
          </p:cNvPicPr>
          <p:nvPr>
            <p:ph type="pic" sz="quarter" idx="34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2" name="Picture Placeholder 11">
            <a:extLst>
              <a:ext uri="{FF2B5EF4-FFF2-40B4-BE49-F238E27FC236}">
                <a16:creationId xmlns:a16="http://schemas.microsoft.com/office/drawing/2014/main" id="{C42A9752-2E13-4F29-996C-0E84E87591AA}"/>
              </a:ext>
            </a:extLst>
          </p:cNvPr>
          <p:cNvPicPr>
            <a:picLocks noGrp="1" noChangeAspect="1"/>
          </p:cNvPicPr>
          <p:nvPr>
            <p:ph type="pic" sz="quarter" idx="35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512727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69F040-8BF5-4DAD-9DF0-DC9A814597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E5A22CF-A333-4FB5-82A7-81E93FD581F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8</a:t>
            </a:fld>
            <a:endParaRPr lang="en-US" noProof="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ED1E55-3834-4A0D-9361-295708C519D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54F9A7E-7D40-494A-916B-1695732761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0D0CFEA-8047-494F-B1D5-7AE15A636FB8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4D9E694-9A62-4D3E-ACF7-3B6AAF0C9AB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87580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479B1-AB98-49C7-8A60-61242BFA41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40AA9A-D23B-4E76-91AD-81E0078067A9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43081E-5C71-4821-871C-C310A8C0AB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27A480-6D78-4D2F-A6FD-84C33D5779D1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9</a:t>
            </a:fld>
            <a:endParaRPr lang="en-US" noProof="0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635EF9D-8CD7-4B90-8C46-B1ADD8A2E0D7}"/>
              </a:ext>
            </a:extLst>
          </p:cNvPr>
          <p:cNvSpPr>
            <a:spLocks noGrp="1"/>
          </p:cNvSpPr>
          <p:nvPr>
            <p:ph idx="3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E93E41A-3BB9-45BC-AB98-E7FF276D98C2}"/>
              </a:ext>
            </a:extLst>
          </p:cNvPr>
          <p:cNvSpPr>
            <a:spLocks noGrp="1"/>
          </p:cNvSpPr>
          <p:nvPr>
            <p:ph idx="3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09547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7">
      <a:dk1>
        <a:sysClr val="windowText" lastClr="000000"/>
      </a:dk1>
      <a:lt1>
        <a:srgbClr val="FFFFFF"/>
      </a:lt1>
      <a:dk2>
        <a:srgbClr val="3F3F3F"/>
      </a:dk2>
      <a:lt2>
        <a:srgbClr val="F2F2F2"/>
      </a:lt2>
      <a:accent1>
        <a:srgbClr val="25C6E3"/>
      </a:accent1>
      <a:accent2>
        <a:srgbClr val="548C1C"/>
      </a:accent2>
      <a:accent3>
        <a:srgbClr val="A9E26F"/>
      </a:accent3>
      <a:accent4>
        <a:srgbClr val="EAD000"/>
      </a:accent4>
      <a:accent5>
        <a:srgbClr val="1A0F49"/>
      </a:accent5>
      <a:accent6>
        <a:srgbClr val="1698AF"/>
      </a:accent6>
      <a:hlink>
        <a:srgbClr val="0070C0"/>
      </a:hlink>
      <a:folHlink>
        <a:srgbClr val="25C6E3"/>
      </a:folHlink>
    </a:clrScheme>
    <a:fontScheme name="Custom 1">
      <a:majorFont>
        <a:latin typeface="Lato"/>
        <a:ea typeface=""/>
        <a:cs typeface=""/>
      </a:majorFont>
      <a:minorFont>
        <a:latin typeface="La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TF16411253_Geometric presentation_AAS_v3" id="{5F394A36-244E-477B-9B00-631A6705923C}" vid="{7FC6DB14-D4FF-4031-8ADB-F8536C0C400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9AE7CBC-C35C-4FA9-B339-59E31F30C6A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861FE8A-8F15-409F-AF62-619C69C0D537}">
  <ds:schemaRefs>
    <ds:schemaRef ds:uri="http://purl.org/dc/terms/"/>
    <ds:schemaRef ds:uri="71af3243-3dd4-4a8d-8c0d-dd76da1f02a5"/>
    <ds:schemaRef ds:uri="http://schemas.microsoft.com/office/infopath/2007/PartnerControls"/>
    <ds:schemaRef ds:uri="http://purl.org/dc/dcmitype/"/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schemas.openxmlformats.org/package/2006/metadata/core-properties"/>
    <ds:schemaRef ds:uri="16c05727-aa75-4e4a-9b5f-8a80a1165891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8A930687-51F2-44C8-9CE6-D1B3D6E1752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Geometric presentation</Template>
  <TotalTime>0</TotalTime>
  <Words>32</Words>
  <Application>Microsoft Office PowerPoint</Application>
  <PresentationFormat>Widescreen</PresentationFormat>
  <Paragraphs>26</Paragraphs>
  <Slides>18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Lato</vt:lpstr>
      <vt:lpstr>Times New Roman</vt:lpstr>
      <vt:lpstr>Office Theme</vt:lpstr>
      <vt:lpstr>Put title here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2022-08-04T06:37:33Z</dcterms:created>
  <dcterms:modified xsi:type="dcterms:W3CDTF">2025-02-06T18:32:26Z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